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8" autoAdjust="0"/>
    <p:restoredTop sz="94660"/>
  </p:normalViewPr>
  <p:slideViewPr>
    <p:cSldViewPr>
      <p:cViewPr varScale="1">
        <p:scale>
          <a:sx n="84" d="100"/>
          <a:sy n="84" d="100"/>
        </p:scale>
        <p:origin x="-10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Dig Site 2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Blue Level Questions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5.	</a:t>
            </a:r>
            <a:r>
              <a:rPr lang="en-US" dirty="0"/>
              <a:t>What happened after the pursuers left to look for the spies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 city gate was shut.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spies lay down for the night on </a:t>
            </a:r>
            <a:r>
              <a:rPr lang="en-US" dirty="0" err="1"/>
              <a:t>Rahab’s</a:t>
            </a:r>
            <a:r>
              <a:rPr lang="en-US" dirty="0"/>
              <a:t> roof.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/>
              <a:t>Rahab</a:t>
            </a:r>
            <a:r>
              <a:rPr lang="en-US" dirty="0" smtClean="0"/>
              <a:t> </a:t>
            </a:r>
            <a:r>
              <a:rPr lang="en-US" dirty="0"/>
              <a:t>went to the roof to talk with the spies.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58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5.	</a:t>
            </a:r>
            <a:r>
              <a:rPr lang="en-US" dirty="0"/>
              <a:t>What happened after the pursuers left to look for the spies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 city gate was shut.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spies lay down for the night on </a:t>
            </a:r>
            <a:r>
              <a:rPr lang="en-US" dirty="0" err="1"/>
              <a:t>Rahab’s</a:t>
            </a:r>
            <a:r>
              <a:rPr lang="en-US" dirty="0"/>
              <a:t> roof.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/>
              <a:t>Rahab</a:t>
            </a:r>
            <a:r>
              <a:rPr lang="en-US" dirty="0" smtClean="0"/>
              <a:t> </a:t>
            </a:r>
            <a:r>
              <a:rPr lang="en-US" dirty="0"/>
              <a:t>went to the roof to talk with the spies.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All </a:t>
            </a:r>
            <a:r>
              <a:rPr lang="en-US" dirty="0">
                <a:solidFill>
                  <a:srgbClr val="FFC000"/>
                </a:solidFill>
              </a:rPr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58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6.	</a:t>
            </a:r>
            <a:r>
              <a:rPr lang="en-US" dirty="0"/>
              <a:t>How did the people of Jericho feel toward the Israelites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They hated the Israelites.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wanted to make a deal with them.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were very fearful of them.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thought ex-slaves were no match for them.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58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6.	</a:t>
            </a:r>
            <a:r>
              <a:rPr lang="en-US" dirty="0"/>
              <a:t>How did the people of Jericho feel toward the Israelites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They hated the Israelites.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wanted to make a deal with them.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They </a:t>
            </a:r>
            <a:r>
              <a:rPr lang="en-US" dirty="0">
                <a:solidFill>
                  <a:srgbClr val="FFC000"/>
                </a:solidFill>
              </a:rPr>
              <a:t>were very fearful of them.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thought ex-slaves were no match for them.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58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7.	</a:t>
            </a:r>
            <a:r>
              <a:rPr lang="en-US" dirty="0"/>
              <a:t>What did the people of Jericho know about the Lord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He was the god of the Egyptians.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/>
              <a:t>dried up the water of the Red Sea for the Israelites.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had never heard of Him.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also worshiped the Lord.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58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7.	</a:t>
            </a:r>
            <a:r>
              <a:rPr lang="en-US" dirty="0"/>
              <a:t>What did the people of Jericho know about the Lord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He was the god of the Egyptians.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He </a:t>
            </a:r>
            <a:r>
              <a:rPr lang="en-US" dirty="0">
                <a:solidFill>
                  <a:srgbClr val="FFC000"/>
                </a:solidFill>
              </a:rPr>
              <a:t>dried up the water of the Red Sea for the Israelites.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had never heard of Him.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also worshiped the Lord.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58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8.	</a:t>
            </a:r>
            <a:r>
              <a:rPr lang="en-US" dirty="0"/>
              <a:t>What did </a:t>
            </a:r>
            <a:r>
              <a:rPr lang="en-US" dirty="0" err="1"/>
              <a:t>Rahab</a:t>
            </a:r>
            <a:r>
              <a:rPr lang="en-US" dirty="0"/>
              <a:t> say about the Lord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“The Lord is powerful, but not a god.”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/>
              <a:t>The Lord your God has power over the weather.”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/>
              <a:t>The Lord your God is not as powerful as our gods.”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/>
              <a:t>The Lord your God is God in heaven above and on the earth below.”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58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8.	</a:t>
            </a:r>
            <a:r>
              <a:rPr lang="en-US" dirty="0"/>
              <a:t>What did </a:t>
            </a:r>
            <a:r>
              <a:rPr lang="en-US" dirty="0" err="1"/>
              <a:t>Rahab</a:t>
            </a:r>
            <a:r>
              <a:rPr lang="en-US" dirty="0"/>
              <a:t> say about the Lord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“The Lord is powerful, but not a god.”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/>
              <a:t>The Lord your God has power over the weather.”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/>
              <a:t>The Lord your God is not as powerful as our gods.”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“</a:t>
            </a:r>
            <a:r>
              <a:rPr lang="en-US" dirty="0">
                <a:solidFill>
                  <a:srgbClr val="FFC000"/>
                </a:solidFill>
              </a:rPr>
              <a:t>The Lord your God is God in heaven above and on the earth below.”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58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9.	</a:t>
            </a:r>
            <a:r>
              <a:rPr lang="en-US" dirty="0"/>
              <a:t>What did </a:t>
            </a:r>
            <a:r>
              <a:rPr lang="en-US" dirty="0" err="1"/>
              <a:t>Rahab</a:t>
            </a:r>
            <a:r>
              <a:rPr lang="en-US" dirty="0"/>
              <a:t> ask the spies to do for </a:t>
            </a:r>
            <a:r>
              <a:rPr lang="en-US" dirty="0" smtClean="0"/>
              <a:t>her?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To spare only her when they attacked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spare her family so they could rebuild Jericho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spare her and her family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spare all of Jericho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58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9.	</a:t>
            </a:r>
            <a:r>
              <a:rPr lang="en-US" dirty="0"/>
              <a:t>What did </a:t>
            </a:r>
            <a:r>
              <a:rPr lang="en-US" dirty="0" err="1"/>
              <a:t>Rahab</a:t>
            </a:r>
            <a:r>
              <a:rPr lang="en-US" dirty="0"/>
              <a:t> ask the spies to do for </a:t>
            </a:r>
            <a:r>
              <a:rPr lang="en-US" dirty="0" smtClean="0"/>
              <a:t>her?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To spare only her when they attacked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spare her family so they could rebuild Jericho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To </a:t>
            </a:r>
            <a:r>
              <a:rPr lang="en-US" dirty="0">
                <a:solidFill>
                  <a:srgbClr val="FFC000"/>
                </a:solidFill>
              </a:rPr>
              <a:t>spare her and her family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spare all of Jericho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58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1.	</a:t>
            </a:r>
            <a:r>
              <a:rPr lang="en-US" dirty="0"/>
              <a:t> How did Joshua discover what Canaan and Jericho were like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He secretly went out to spy the land.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/>
              <a:t>secretly sent out two spies.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/>
              <a:t>and two spies went out to spy the land.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/>
              <a:t>captured the king of Jericho.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58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10. </a:t>
            </a:r>
            <a:r>
              <a:rPr lang="en-US" dirty="0"/>
              <a:t>On what conditions did the spies agree to spare </a:t>
            </a:r>
            <a:r>
              <a:rPr lang="en-US" dirty="0" err="1"/>
              <a:t>Rahab</a:t>
            </a:r>
            <a:r>
              <a:rPr lang="en-US" dirty="0"/>
              <a:t> and her family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If she didn’t tell anyone what they were doing, she and her family would be spared.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said that no one was to be spared.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Joshua agreed to the idea, she would be spared.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58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10. </a:t>
            </a:r>
            <a:r>
              <a:rPr lang="en-US" dirty="0"/>
              <a:t>On what conditions did the spies agree to spare </a:t>
            </a:r>
            <a:r>
              <a:rPr lang="en-US" dirty="0" err="1"/>
              <a:t>Rahab</a:t>
            </a:r>
            <a:r>
              <a:rPr lang="en-US" dirty="0"/>
              <a:t> and her family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If she didn’t tell anyone what they were doing, she and her family would be spared.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said that no one was to be spared.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Joshua agreed to the idea, she would be spared.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58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11. </a:t>
            </a:r>
            <a:r>
              <a:rPr lang="en-US" dirty="0"/>
              <a:t>Where was </a:t>
            </a:r>
            <a:r>
              <a:rPr lang="en-US" dirty="0" err="1"/>
              <a:t>Rahab’s</a:t>
            </a:r>
            <a:r>
              <a:rPr lang="en-US" dirty="0"/>
              <a:t> house located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It was by the river that flowed through the city.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/>
              <a:t>was part of the city wall.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/>
              <a:t>was outside the city wall.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/>
              <a:t>was in the middle of the city.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58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11. </a:t>
            </a:r>
            <a:r>
              <a:rPr lang="en-US" dirty="0"/>
              <a:t>Where was </a:t>
            </a:r>
            <a:r>
              <a:rPr lang="en-US" dirty="0" err="1"/>
              <a:t>Rahab’s</a:t>
            </a:r>
            <a:r>
              <a:rPr lang="en-US" dirty="0"/>
              <a:t> house located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It was by the river that flowed through the city.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It </a:t>
            </a:r>
            <a:r>
              <a:rPr lang="en-US" dirty="0">
                <a:solidFill>
                  <a:srgbClr val="FFC000"/>
                </a:solidFill>
              </a:rPr>
              <a:t>was part of the city wall.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/>
              <a:t>was outside the city wall.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/>
              <a:t>was in the middle of the city.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58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12. </a:t>
            </a:r>
            <a:r>
              <a:rPr lang="en-US" dirty="0"/>
              <a:t>How did </a:t>
            </a:r>
            <a:r>
              <a:rPr lang="en-US" dirty="0" err="1"/>
              <a:t>Rahab</a:t>
            </a:r>
            <a:r>
              <a:rPr lang="en-US" dirty="0"/>
              <a:t> help the spies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She hid them from the king’s men.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She </a:t>
            </a:r>
            <a:r>
              <a:rPr lang="en-US" dirty="0"/>
              <a:t>told the king’s men she didn’t know where they went.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She </a:t>
            </a:r>
            <a:r>
              <a:rPr lang="en-US" dirty="0"/>
              <a:t>let the spies down by a rope through a window to get out of Jericho.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58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12. </a:t>
            </a:r>
            <a:r>
              <a:rPr lang="en-US" dirty="0"/>
              <a:t>How did </a:t>
            </a:r>
            <a:r>
              <a:rPr lang="en-US" dirty="0" err="1"/>
              <a:t>Rahab</a:t>
            </a:r>
            <a:r>
              <a:rPr lang="en-US" dirty="0"/>
              <a:t> help the spies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She hid them from the king’s men.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She </a:t>
            </a:r>
            <a:r>
              <a:rPr lang="en-US" dirty="0"/>
              <a:t>told the king’s men she didn’t know where they went.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She </a:t>
            </a:r>
            <a:r>
              <a:rPr lang="en-US" dirty="0"/>
              <a:t>let the spies down by a rope through a window to get out of Jericho.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All </a:t>
            </a:r>
            <a:r>
              <a:rPr lang="en-US" dirty="0">
                <a:solidFill>
                  <a:srgbClr val="FFC000"/>
                </a:solidFill>
              </a:rPr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58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13. </a:t>
            </a:r>
            <a:r>
              <a:rPr lang="en-US" dirty="0"/>
              <a:t>What did </a:t>
            </a:r>
            <a:r>
              <a:rPr lang="en-US" dirty="0" err="1"/>
              <a:t>Rahab</a:t>
            </a:r>
            <a:r>
              <a:rPr lang="en-US" dirty="0"/>
              <a:t> have to do so the Israelites would spare her and her family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Tie a scarlet cord in the window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Put </a:t>
            </a:r>
            <a:r>
              <a:rPr lang="en-US" dirty="0"/>
              <a:t>blood on the doorposts of her house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Put </a:t>
            </a:r>
            <a:r>
              <a:rPr lang="en-US" dirty="0"/>
              <a:t>a black X on her door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Put </a:t>
            </a:r>
            <a:r>
              <a:rPr lang="en-US" dirty="0"/>
              <a:t>a big brown flag in her window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58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13. </a:t>
            </a:r>
            <a:r>
              <a:rPr lang="en-US" dirty="0"/>
              <a:t>What did </a:t>
            </a:r>
            <a:r>
              <a:rPr lang="en-US" dirty="0" err="1"/>
              <a:t>Rahab</a:t>
            </a:r>
            <a:r>
              <a:rPr lang="en-US" dirty="0"/>
              <a:t> have to do so the Israelites would spare her and her family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Tie a scarlet cord in the window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Put </a:t>
            </a:r>
            <a:r>
              <a:rPr lang="en-US" dirty="0"/>
              <a:t>blood on the doorposts of her house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Put </a:t>
            </a:r>
            <a:r>
              <a:rPr lang="en-US" dirty="0"/>
              <a:t>a black X on her door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Put </a:t>
            </a:r>
            <a:r>
              <a:rPr lang="en-US" dirty="0"/>
              <a:t>a big brown flag in her window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58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14. </a:t>
            </a:r>
            <a:r>
              <a:rPr lang="en-US" dirty="0"/>
              <a:t>What did the spies tell Joshua about their trip to Jericho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09800"/>
            <a:ext cx="8458200" cy="26670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“The king of Jericho has planned an ambush for us.”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/>
              <a:t>All the people are melting in fear because of us.”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/>
              <a:t>Jericho is not as impressive as we thought.”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/>
              <a:t>The people are so afraid they are leaving the city.”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58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14. </a:t>
            </a:r>
            <a:r>
              <a:rPr lang="en-US" dirty="0"/>
              <a:t>What did the spies tell Joshua about their trip to Jericho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09800"/>
            <a:ext cx="8458200" cy="26670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“The king of Jericho has planned an ambush for us.”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“</a:t>
            </a:r>
            <a:r>
              <a:rPr lang="en-US" dirty="0">
                <a:solidFill>
                  <a:srgbClr val="FFC000"/>
                </a:solidFill>
              </a:rPr>
              <a:t>All the people are melting in fear because of us.”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/>
              <a:t>Jericho is not as impressive as we thought.”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/>
              <a:t>The people are so afraid they are leaving the city.”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58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1.	</a:t>
            </a:r>
            <a:r>
              <a:rPr lang="en-US" dirty="0"/>
              <a:t> How did Joshua discover what Canaan and Jericho were like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He secretly went out to spy the land.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He </a:t>
            </a:r>
            <a:r>
              <a:rPr lang="en-US" dirty="0">
                <a:solidFill>
                  <a:srgbClr val="FFC000"/>
                </a:solidFill>
              </a:rPr>
              <a:t>secretly sent out two spies.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/>
              <a:t>and two spies went out to spy the land.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/>
              <a:t>captured the king of Jericho.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58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15. </a:t>
            </a:r>
            <a:r>
              <a:rPr lang="en-US" dirty="0"/>
              <a:t>Finish this verse:  “Then Peter began to speak:  ‘I now realize how true it is that God does not show favoritism but</a:t>
            </a:r>
            <a:r>
              <a:rPr lang="en-US" dirty="0" smtClean="0"/>
              <a:t>…’”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590800"/>
            <a:ext cx="8458200" cy="26670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“…accepts from every nation the one who fears him and does what is right.’”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</a:t>
            </a:r>
            <a:r>
              <a:rPr lang="en-US" dirty="0"/>
              <a:t>does good to those who follow all his commands.’”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</a:t>
            </a:r>
            <a:r>
              <a:rPr lang="en-US" dirty="0"/>
              <a:t>blesses those who listen to what he says.’”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</a:t>
            </a:r>
            <a:r>
              <a:rPr lang="en-US" dirty="0"/>
              <a:t>loves those who are nice to their neighbors.’”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58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15. </a:t>
            </a:r>
            <a:r>
              <a:rPr lang="en-US" dirty="0"/>
              <a:t>Finish this verse:  “Then Peter began to speak:  ‘I now realize how true it is that God does not show favoritism but</a:t>
            </a:r>
            <a:r>
              <a:rPr lang="en-US" dirty="0" smtClean="0"/>
              <a:t>…’”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590800"/>
            <a:ext cx="8458200" cy="26670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“…accepts from every nation the one who fears him and does what is right.’”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</a:t>
            </a:r>
            <a:r>
              <a:rPr lang="en-US" dirty="0"/>
              <a:t>does good to those who follow all his commands.’”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</a:t>
            </a:r>
            <a:r>
              <a:rPr lang="en-US" dirty="0"/>
              <a:t>blesses those who listen to what he says.’”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</a:t>
            </a:r>
            <a:r>
              <a:rPr lang="en-US" dirty="0"/>
              <a:t>loves those who are nice to their neighbors.’”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58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2.	</a:t>
            </a:r>
            <a:r>
              <a:rPr lang="en-US" dirty="0"/>
              <a:t> What did </a:t>
            </a:r>
            <a:r>
              <a:rPr lang="en-US" dirty="0" err="1"/>
              <a:t>Rahab</a:t>
            </a:r>
            <a:r>
              <a:rPr lang="en-US" dirty="0"/>
              <a:t> say when she was asked about the spies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“Yes, the men came to me, but I did not know where they had come from.”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/>
              <a:t>At dusk, when it was time to close the city </a:t>
            </a:r>
            <a:r>
              <a:rPr lang="en-US" dirty="0" smtClean="0"/>
              <a:t>gate, </a:t>
            </a:r>
            <a:r>
              <a:rPr lang="en-US" dirty="0"/>
              <a:t>they left.”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/>
              <a:t>I don’t know which way they went.”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58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2.	</a:t>
            </a:r>
            <a:r>
              <a:rPr lang="en-US" dirty="0"/>
              <a:t> What did </a:t>
            </a:r>
            <a:r>
              <a:rPr lang="en-US" dirty="0" err="1"/>
              <a:t>Rahab</a:t>
            </a:r>
            <a:r>
              <a:rPr lang="en-US" dirty="0"/>
              <a:t> say when she was asked about the spies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“Yes, the men came to me, but I did not know where they had come from.”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/>
              <a:t>At dusk, when it was time to close the </a:t>
            </a:r>
            <a:r>
              <a:rPr lang="en-US"/>
              <a:t>city </a:t>
            </a:r>
            <a:r>
              <a:rPr lang="en-US" smtClean="0"/>
              <a:t>gate, </a:t>
            </a:r>
            <a:r>
              <a:rPr lang="en-US" dirty="0"/>
              <a:t>they left.”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/>
              <a:t>I don’t know which way they went.”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All </a:t>
            </a:r>
            <a:r>
              <a:rPr lang="en-US" dirty="0">
                <a:solidFill>
                  <a:srgbClr val="FFC000"/>
                </a:solidFill>
              </a:rPr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58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3.	</a:t>
            </a:r>
            <a:r>
              <a:rPr lang="en-US" dirty="0"/>
              <a:t>How did </a:t>
            </a:r>
            <a:r>
              <a:rPr lang="en-US" dirty="0" err="1"/>
              <a:t>Rahab</a:t>
            </a:r>
            <a:r>
              <a:rPr lang="en-US" dirty="0"/>
              <a:t> hide the </a:t>
            </a:r>
            <a:r>
              <a:rPr lang="en-US" dirty="0" smtClean="0"/>
              <a:t>spies?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She hid them at her parents’ house.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She </a:t>
            </a:r>
            <a:r>
              <a:rPr lang="en-US" dirty="0"/>
              <a:t>sent them to secret tunnels.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She </a:t>
            </a:r>
            <a:r>
              <a:rPr lang="en-US" dirty="0"/>
              <a:t>hid them under stalks of flax on the roof.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She </a:t>
            </a:r>
            <a:r>
              <a:rPr lang="en-US" dirty="0"/>
              <a:t>disguised them.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58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3.	</a:t>
            </a:r>
            <a:r>
              <a:rPr lang="en-US" dirty="0"/>
              <a:t>How did </a:t>
            </a:r>
            <a:r>
              <a:rPr lang="en-US" dirty="0" err="1"/>
              <a:t>Rahab</a:t>
            </a:r>
            <a:r>
              <a:rPr lang="en-US" dirty="0"/>
              <a:t> hide the </a:t>
            </a:r>
            <a:r>
              <a:rPr lang="en-US" dirty="0" smtClean="0"/>
              <a:t>spies?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She hid them at her parents’ house.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She </a:t>
            </a:r>
            <a:r>
              <a:rPr lang="en-US" dirty="0"/>
              <a:t>sent them to secret tunnels.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She </a:t>
            </a:r>
            <a:r>
              <a:rPr lang="en-US" dirty="0">
                <a:solidFill>
                  <a:srgbClr val="FFC000"/>
                </a:solidFill>
              </a:rPr>
              <a:t>hid them under stalks of flax on the roof.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She </a:t>
            </a:r>
            <a:r>
              <a:rPr lang="en-US" dirty="0"/>
              <a:t>disguised them.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58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4.	</a:t>
            </a:r>
            <a:r>
              <a:rPr lang="en-US" dirty="0"/>
              <a:t> How did the king’s men react to </a:t>
            </a:r>
            <a:r>
              <a:rPr lang="en-US" dirty="0" err="1"/>
              <a:t>Rahab’s</a:t>
            </a:r>
            <a:r>
              <a:rPr lang="en-US" dirty="0"/>
              <a:t> story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They asked her neighbors if she was telling the truth.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set out in pursuit of the spies.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knew she was lying and put her in prison.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took her to the king.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58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4.	</a:t>
            </a:r>
            <a:r>
              <a:rPr lang="en-US" dirty="0"/>
              <a:t> How did the king’s men react to </a:t>
            </a:r>
            <a:r>
              <a:rPr lang="en-US" dirty="0" err="1"/>
              <a:t>Rahab’s</a:t>
            </a:r>
            <a:r>
              <a:rPr lang="en-US" dirty="0"/>
              <a:t> story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They asked her neighbors if she was telling the truth.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They </a:t>
            </a:r>
            <a:r>
              <a:rPr lang="en-US" dirty="0">
                <a:solidFill>
                  <a:srgbClr val="FFC000"/>
                </a:solidFill>
              </a:rPr>
              <a:t>set out in pursuit of the spies.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knew she was lying and put her in prison.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took her to the king.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58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1400</Words>
  <Application>Microsoft Office PowerPoint</Application>
  <PresentationFormat>On-screen Show (4:3)</PresentationFormat>
  <Paragraphs>182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Dig Site 2</vt:lpstr>
      <vt:lpstr>1.  How did Joshua discover what Canaan and Jericho were like?</vt:lpstr>
      <vt:lpstr>1.  How did Joshua discover what Canaan and Jericho were like?</vt:lpstr>
      <vt:lpstr>2.  What did Rahab say when she was asked about the spies?</vt:lpstr>
      <vt:lpstr>2.  What did Rahab say when she was asked about the spies?</vt:lpstr>
      <vt:lpstr>3. How did Rahab hide the spies?</vt:lpstr>
      <vt:lpstr>3. How did Rahab hide the spies?</vt:lpstr>
      <vt:lpstr>4.  How did the king’s men react to Rahab’s story?</vt:lpstr>
      <vt:lpstr>4.  How did the king’s men react to Rahab’s story?</vt:lpstr>
      <vt:lpstr>5. What happened after the pursuers left to look for the spies?</vt:lpstr>
      <vt:lpstr>5. What happened after the pursuers left to look for the spies?</vt:lpstr>
      <vt:lpstr>6. How did the people of Jericho feel toward the Israelites?</vt:lpstr>
      <vt:lpstr>6. How did the people of Jericho feel toward the Israelites?</vt:lpstr>
      <vt:lpstr>7. What did the people of Jericho know about the Lord?</vt:lpstr>
      <vt:lpstr>7. What did the people of Jericho know about the Lord?</vt:lpstr>
      <vt:lpstr>8. What did Rahab say about the Lord?</vt:lpstr>
      <vt:lpstr>8. What did Rahab say about the Lord?</vt:lpstr>
      <vt:lpstr>9. What did Rahab ask the spies to do for her?</vt:lpstr>
      <vt:lpstr>9. What did Rahab ask the spies to do for her?</vt:lpstr>
      <vt:lpstr>10. On what conditions did the spies agree to spare Rahab and her family?</vt:lpstr>
      <vt:lpstr>10. On what conditions did the spies agree to spare Rahab and her family?</vt:lpstr>
      <vt:lpstr>11. Where was Rahab’s house located?</vt:lpstr>
      <vt:lpstr>11. Where was Rahab’s house located?</vt:lpstr>
      <vt:lpstr>12. How did Rahab help the spies?</vt:lpstr>
      <vt:lpstr>12. How did Rahab help the spies?</vt:lpstr>
      <vt:lpstr>13. What did Rahab have to do so the Israelites would spare her and her family?</vt:lpstr>
      <vt:lpstr>13. What did Rahab have to do so the Israelites would spare her and her family?</vt:lpstr>
      <vt:lpstr>14. What did the spies tell Joshua about their trip to Jericho?</vt:lpstr>
      <vt:lpstr>14. What did the spies tell Joshua about their trip to Jericho?</vt:lpstr>
      <vt:lpstr>15. Finish this verse:  “Then Peter began to speak:  ‘I now realize how true it is that God does not show favoritism but…’”</vt:lpstr>
      <vt:lpstr>15. Finish this verse:  “Then Peter began to speak:  ‘I now realize how true it is that God does not show favoritism but…’”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 Site 1</dc:title>
  <dc:creator>Robin</dc:creator>
  <cp:lastModifiedBy>Robin</cp:lastModifiedBy>
  <cp:revision>6</cp:revision>
  <dcterms:created xsi:type="dcterms:W3CDTF">2015-09-17T13:43:16Z</dcterms:created>
  <dcterms:modified xsi:type="dcterms:W3CDTF">2015-09-21T02:05:01Z</dcterms:modified>
</cp:coreProperties>
</file>