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660"/>
  </p:normalViewPr>
  <p:slideViewPr>
    <p:cSldViewPr>
      <p:cViewPr varScale="1">
        <p:scale>
          <a:sx n="68" d="100"/>
          <a:sy n="68" d="100"/>
        </p:scale>
        <p:origin x="14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5.	How far from the ark were the people supposed to walk?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Two feet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500 cubits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2,000 cubits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2,000 feet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5.	 How far from the ark were the people supposed to walk?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Two feet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500 cubits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2,000 cubits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2,000 feet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6.	Why were the people supposed to consecrate themselves?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had sinned.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Lord was going to do amazing things among them the next day.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So they would enjoy crossing the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6.	Why were the people supposed to consecrate themselves?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had sinned.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Lord was going to do amazing things among them the next day.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So they would enjoy crossing the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7.	What did Joshua say to the priests after he told the people to be consecrated?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“Wait for the people to cross the Jordan River.  Then bring the ark of the covenant across.”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“Take up the ark of the covenant and pass on ahead of the people.”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“Choose 30 men to help you carry the ark of the covenant.”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“Have tribe leaders take turns carrying the ark across the Jordan.”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7.	What did Joshua say to the priests after he told the people to be consecrated?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“Wait for the people to cross the Jordan River.  Then bring the ark of the covenant across.”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“Take up the ark of the covenant and pass on ahead of the people.”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“Choose 30 men to help you carry the ark of the covenant.”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“Have tribe leaders take turns carrying the ark across the Jordan.”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8.	How would the people know that the Lord was with Joshua?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Lord would appear next to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Joshua’s face would glow like Moses’ face had glowed.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Lord would exalt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8.	How would the people know that the Lord was with Joshua?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Lord would appear next to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Joshua’s face would glow like Moses’ face had glowed.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Lord would exalt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9.	What peoples would be driven out from the land the Israelites were entering?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 and Egyptians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Canaanites, Hittites, </a:t>
            </a:r>
            <a:r>
              <a:rPr lang="en-US" dirty="0" err="1"/>
              <a:t>Hivites</a:t>
            </a:r>
            <a:r>
              <a:rPr lang="en-US" dirty="0"/>
              <a:t> and </a:t>
            </a:r>
            <a:r>
              <a:rPr lang="en-US" dirty="0" err="1"/>
              <a:t>Midianites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Canaanites, Hittites and Parasites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Canaanites, Hittites, </a:t>
            </a:r>
            <a:r>
              <a:rPr lang="en-US" dirty="0" err="1"/>
              <a:t>Hivites</a:t>
            </a:r>
            <a:r>
              <a:rPr lang="en-US" dirty="0"/>
              <a:t>, </a:t>
            </a:r>
            <a:r>
              <a:rPr lang="en-US" dirty="0" err="1"/>
              <a:t>Perizzites</a:t>
            </a:r>
            <a:r>
              <a:rPr lang="en-US" dirty="0"/>
              <a:t>, </a:t>
            </a:r>
            <a:r>
              <a:rPr lang="en-US" dirty="0" err="1"/>
              <a:t>Girgashites</a:t>
            </a:r>
            <a:r>
              <a:rPr lang="en-US" dirty="0"/>
              <a:t>, Amorites and </a:t>
            </a:r>
            <a:r>
              <a:rPr lang="en-US" dirty="0" err="1"/>
              <a:t>Jebusites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9.	What peoples would be driven out from the land the Israelites were entering?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 and Egyptians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Canaanites, Hittites, </a:t>
            </a:r>
            <a:r>
              <a:rPr lang="en-US" dirty="0" err="1"/>
              <a:t>Hivites</a:t>
            </a:r>
            <a:r>
              <a:rPr lang="en-US" dirty="0"/>
              <a:t> and </a:t>
            </a:r>
            <a:r>
              <a:rPr lang="en-US" dirty="0" err="1"/>
              <a:t>Midianites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Canaanites, Hittites and Parasites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Canaanites, Hittites, </a:t>
            </a:r>
            <a:r>
              <a:rPr lang="en-US" dirty="0" err="1">
                <a:solidFill>
                  <a:srgbClr val="FFC000"/>
                </a:solidFill>
              </a:rPr>
              <a:t>Hivites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Perizzites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Girgashites</a:t>
            </a:r>
            <a:r>
              <a:rPr lang="en-US" dirty="0">
                <a:solidFill>
                  <a:srgbClr val="FFC000"/>
                </a:solidFill>
              </a:rPr>
              <a:t>, Amorites and </a:t>
            </a:r>
            <a:r>
              <a:rPr lang="en-US" dirty="0" err="1">
                <a:solidFill>
                  <a:srgbClr val="FFC000"/>
                </a:solidFill>
              </a:rPr>
              <a:t>Jebusites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1.	 Who went to the Jordan River early in the morning?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 and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Canaanites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Moses and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10. What was important about the Jordan River at that time of the year?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water in the Jordan River was very low.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Jordan River was 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Jordan River was diverted into another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Jordan River was at flood stage all during harvest.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10. What was important about the Jordan River at that time of the year?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water in the Jordan River was very low.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Jordan River was 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Jordan River was diverted into another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Jordan River was at flood stage all during harvest.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11. Where did the water go when it stopped flowing?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It flooded nearby towns.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It flooded the fields and ruined the harvest.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It stood up in a heap at a town called Adam.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It flowed down a gully and formed a new river.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11. Where did the water go when it stopped flowing?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It flooded nearby towns.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It flooded the fields and ruined the harvest.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It stood up in a heap at a town called Adam.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It flowed down a gully and formed a new river.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12. Where did the water of the Jordan pile up in a great heap?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Ramoth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town of Adam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Egypt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12. Where did the water of the Jordan pile up in a great heap?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Ramoth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town of Adam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Egypt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13. Where did the Israelites cross the Jordan River?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Near the town of Harvest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Next to the town of Adam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Opposite the town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Beside the Sea of </a:t>
            </a:r>
            <a:r>
              <a:rPr lang="en-US" dirty="0" err="1"/>
              <a:t>Arabah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13. Where did the Israelites cross the Jordan River?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Near the town of Harvest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Next to the town of Adam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Opposite the town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Beside the Sea of </a:t>
            </a:r>
            <a:r>
              <a:rPr lang="en-US" dirty="0" err="1"/>
              <a:t>Arabah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14. What happened to the water flowing from the Jordan into the Sea of </a:t>
            </a:r>
            <a:r>
              <a:rPr lang="en-US" dirty="0" err="1"/>
              <a:t>Arabah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772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cut in half.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cut off completely.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twice as much as normal.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the same as normal.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14. What happened to the water flowing from the Jordan into the Sea of </a:t>
            </a:r>
            <a:r>
              <a:rPr lang="en-US" dirty="0" err="1"/>
              <a:t>Arabah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772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cut in half.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flow of water was cut off completely.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twice as much as normal.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flow of water was the same as normal.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1.	 Who went to the Jordan River early in the morning?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Joshua and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Canaanites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Moses and the Israelites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15. What was important about the Jordan River when the Israelites crossed it?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water piled up in a heap at a town called Adam.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ground of the Jordan was dry.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 stood in the middle of the Jordan until the whole nation passed through the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15. What was important about the Jordan River when the Israelites crossed it?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water piled up in a heap at a town called Adam.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ground of the Jordan was dry.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 stood in the middle of the Jordan until the whole nation passed through the river.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16. Who led the people and were first to enter the Jordan River?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Moabites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ark and 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Reubenites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16. Who led the people and were first to enter the Jordan River?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924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Moabites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ark and 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Reubenites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2.	 Who gave orders throughout the camp to the Israelites?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King Moab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officers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2.	 Who gave orders throughout the camp to the Israelites?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King Moab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officers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3.	 What orders did the officers give to the people?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“When you see the ark, wait a day and then follow it.”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warriors will go first.  Follow them.”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“When you see the ark…follow it.”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“Joshua will walk beside the ark.  Follow him.”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3.	 What orders did the officers give to the people?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“When you see the ark, wait a day and then follow it.”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warriors will go first.  Follow them.”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“When you see the ark…follow it.”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“Joshua will walk beside the ark.  Follow him.”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4.	 What tribe had the honor of caring for and carrying the ark?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Reubenites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Levitical</a:t>
            </a:r>
            <a:r>
              <a:rPr lang="en-US" dirty="0"/>
              <a:t>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Gadites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4.	 What tribe had the honor of caring for and carrying the ark?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Reubenites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</a:t>
            </a:r>
            <a:r>
              <a:rPr lang="en-US" dirty="0" err="1">
                <a:solidFill>
                  <a:srgbClr val="FFC000"/>
                </a:solidFill>
              </a:rPr>
              <a:t>Levitical</a:t>
            </a:r>
            <a:r>
              <a:rPr lang="en-US" dirty="0">
                <a:solidFill>
                  <a:srgbClr val="FFC000"/>
                </a:solidFill>
              </a:rPr>
              <a:t>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/>
              <a:t>Gadites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624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1383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Dig Site 3</vt:lpstr>
      <vt:lpstr>1.  Who went to the Jordan River early in the morning?</vt:lpstr>
      <vt:lpstr>1.  Who went to the Jordan River early in the morning?</vt:lpstr>
      <vt:lpstr>2.  Who gave orders throughout the camp to the Israelites?</vt:lpstr>
      <vt:lpstr>2.  Who gave orders throughout the camp to the Israelites?</vt:lpstr>
      <vt:lpstr>3.  What orders did the officers give to the people?</vt:lpstr>
      <vt:lpstr>3.  What orders did the officers give to the people?</vt:lpstr>
      <vt:lpstr>4.  What tribe had the honor of caring for and carrying the ark?</vt:lpstr>
      <vt:lpstr>4.  What tribe had the honor of caring for and carrying the ark?</vt:lpstr>
      <vt:lpstr>5. How far from the ark were the people supposed to walk? </vt:lpstr>
      <vt:lpstr>5.  How far from the ark were the people supposed to walk? </vt:lpstr>
      <vt:lpstr>6. Why were the people supposed to consecrate themselves? </vt:lpstr>
      <vt:lpstr>6. Why were the people supposed to consecrate themselves? </vt:lpstr>
      <vt:lpstr>7. What did Joshua say to the priests after he told the people to be consecrated?</vt:lpstr>
      <vt:lpstr>7. What did Joshua say to the priests after he told the people to be consecrated?</vt:lpstr>
      <vt:lpstr>8. How would the people know that the Lord was with Joshua?</vt:lpstr>
      <vt:lpstr>8. How would the people know that the Lord was with Joshua?</vt:lpstr>
      <vt:lpstr>9. What peoples would be driven out from the land the Israelites were entering?</vt:lpstr>
      <vt:lpstr>9. What peoples would be driven out from the land the Israelites were entering?</vt:lpstr>
      <vt:lpstr>10. What was important about the Jordan River at that time of the year?</vt:lpstr>
      <vt:lpstr>10. What was important about the Jordan River at that time of the year?</vt:lpstr>
      <vt:lpstr>11. Where did the water go when it stopped flowing?</vt:lpstr>
      <vt:lpstr>11. Where did the water go when it stopped flowing?</vt:lpstr>
      <vt:lpstr>12. Where did the water of the Jordan pile up in a great heap?</vt:lpstr>
      <vt:lpstr>12. Where did the water of the Jordan pile up in a great heap?</vt:lpstr>
      <vt:lpstr>13. Where did the Israelites cross the Jordan River?</vt:lpstr>
      <vt:lpstr>13. Where did the Israelites cross the Jordan River?</vt:lpstr>
      <vt:lpstr>14. What happened to the water flowing from the Jordan into the Sea of Arabah?</vt:lpstr>
      <vt:lpstr>14. What happened to the water flowing from the Jordan into the Sea of Arabah?</vt:lpstr>
      <vt:lpstr>15. What was important about the Jordan River when the Israelites crossed it?</vt:lpstr>
      <vt:lpstr>15. What was important about the Jordan River when the Israelites crossed it?</vt:lpstr>
      <vt:lpstr>16. Who led the people and were first to enter the Jordan River?</vt:lpstr>
      <vt:lpstr>16. Who led the people and were first to enter the Jordan River?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Litman, Kevin</cp:lastModifiedBy>
  <cp:revision>6</cp:revision>
  <dcterms:created xsi:type="dcterms:W3CDTF">2015-09-17T13:43:16Z</dcterms:created>
  <dcterms:modified xsi:type="dcterms:W3CDTF">2021-09-14T15:54:26Z</dcterms:modified>
</cp:coreProperties>
</file>