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8" autoAdjust="0"/>
    <p:restoredTop sz="94660"/>
  </p:normalViewPr>
  <p:slideViewPr>
    <p:cSldViewPr>
      <p:cViewPr varScale="1">
        <p:scale>
          <a:sx n="84" d="100"/>
          <a:sy n="84" d="100"/>
        </p:scale>
        <p:origin x="-10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 4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Blue Level Questions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5.	</a:t>
            </a:r>
            <a:r>
              <a:rPr lang="en-US" dirty="0"/>
              <a:t>How did Joshua become awed in the eyes of the Israelites just as Moses was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Moses gave Joshua his staff.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</a:t>
            </a:r>
            <a:r>
              <a:rPr lang="en-US" dirty="0"/>
              <a:t>did miracles just like Moses.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</a:t>
            </a:r>
            <a:r>
              <a:rPr lang="en-US" dirty="0"/>
              <a:t>was a great warrior.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Lord exalted Joshua.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5.	</a:t>
            </a:r>
            <a:r>
              <a:rPr lang="en-US" dirty="0"/>
              <a:t>How did Joshua become awed in the eyes of the Israelites just as Moses was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Moses gave Joshua his staff.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</a:t>
            </a:r>
            <a:r>
              <a:rPr lang="en-US" dirty="0"/>
              <a:t>did miracles just like Moses.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</a:t>
            </a:r>
            <a:r>
              <a:rPr lang="en-US" dirty="0"/>
              <a:t>was a great warrior.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The </a:t>
            </a:r>
            <a:r>
              <a:rPr lang="en-US" dirty="0">
                <a:solidFill>
                  <a:srgbClr val="FFC000"/>
                </a:solidFill>
              </a:rPr>
              <a:t>Lord exalted Joshua.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6.	</a:t>
            </a:r>
            <a:r>
              <a:rPr lang="en-US" dirty="0"/>
              <a:t>What happened as soon as the priests came out of the Jordan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They rested </a:t>
            </a:r>
            <a:r>
              <a:rPr lang="en-US" dirty="0" smtClean="0"/>
              <a:t>a </a:t>
            </a:r>
            <a:r>
              <a:rPr lang="en-US" dirty="0"/>
              <a:t>long time.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people cheered loudly.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Jordan River returned to flood stage.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prepared a sacrifice to the Lord.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6.	</a:t>
            </a:r>
            <a:r>
              <a:rPr lang="en-US" dirty="0"/>
              <a:t>What happened as soon as the priests came out of the Jordan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They </a:t>
            </a:r>
            <a:r>
              <a:rPr lang="en-US"/>
              <a:t>rested </a:t>
            </a:r>
            <a:r>
              <a:rPr lang="en-US" smtClean="0"/>
              <a:t>a </a:t>
            </a:r>
            <a:r>
              <a:rPr lang="en-US" dirty="0"/>
              <a:t>long time.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people cheered loudly.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The </a:t>
            </a:r>
            <a:r>
              <a:rPr lang="en-US" dirty="0">
                <a:solidFill>
                  <a:srgbClr val="FFC000"/>
                </a:solidFill>
              </a:rPr>
              <a:t>Jordan River returned to flood stage.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prepared a sacrifice to the Lord.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7.	</a:t>
            </a:r>
            <a:r>
              <a:rPr lang="en-US" dirty="0"/>
              <a:t>They Israelites camped on the eastern border of what city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438400"/>
            <a:ext cx="73914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Jordan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Jericho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Midian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Amalek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7.	</a:t>
            </a:r>
            <a:r>
              <a:rPr lang="en-US" dirty="0"/>
              <a:t>They Israelites camped on the eastern border of what city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438400"/>
            <a:ext cx="73914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Jordan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Jericho</a:t>
            </a:r>
            <a:endParaRPr lang="en-US" dirty="0">
              <a:solidFill>
                <a:srgbClr val="FFC00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Midian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Amalek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8.	</a:t>
            </a:r>
            <a:r>
              <a:rPr lang="en-US" dirty="0"/>
              <a:t>What did Joshua do with the 12 stones after Israel had safely crossed the Jordan River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He set them up at the bank of the Jordan River.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/>
              <a:t>set them up at Jericho.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/>
              <a:t>set them up at </a:t>
            </a:r>
            <a:r>
              <a:rPr lang="en-US" dirty="0" err="1"/>
              <a:t>Gilgal</a:t>
            </a:r>
            <a:r>
              <a:rPr lang="en-US" dirty="0"/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/>
              <a:t>used them for a campfire.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8.	</a:t>
            </a:r>
            <a:r>
              <a:rPr lang="en-US" dirty="0"/>
              <a:t>What did Joshua do with the 12 stones after Israel had safely crossed the Jordan River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He set them up at the bank of the Jordan River.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/>
              <a:t>set them up at Jericho.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He </a:t>
            </a:r>
            <a:r>
              <a:rPr lang="en-US" dirty="0">
                <a:solidFill>
                  <a:srgbClr val="FFC000"/>
                </a:solidFill>
              </a:rPr>
              <a:t>set them up at </a:t>
            </a:r>
            <a:r>
              <a:rPr lang="en-US" dirty="0" err="1">
                <a:solidFill>
                  <a:srgbClr val="FFC000"/>
                </a:solidFill>
              </a:rPr>
              <a:t>Gilgal</a:t>
            </a:r>
            <a:r>
              <a:rPr lang="en-US" dirty="0">
                <a:solidFill>
                  <a:srgbClr val="FFC000"/>
                </a:solidFill>
              </a:rPr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/>
              <a:t>used them for a campfire.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9.	</a:t>
            </a:r>
            <a:r>
              <a:rPr lang="en-US" dirty="0"/>
              <a:t>How was the crossing of the Jordan River similar to the crossing of the Red Sea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Both the ground of the Red Sea and the ground of the Jordan River were dried up.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</a:t>
            </a:r>
            <a:r>
              <a:rPr lang="en-US" dirty="0"/>
              <a:t>miracles were done so the Israelites could cross over.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/>
              <a:t>was the Lord God who dried up both the Red Sea and the Jordan River.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above.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9.	</a:t>
            </a:r>
            <a:r>
              <a:rPr lang="en-US" dirty="0"/>
              <a:t>How was the crossing of the Jordan River similar to the crossing of the Red Sea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Both the ground of the Red Sea and the ground of the Jordan River were dried up.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</a:t>
            </a:r>
            <a:r>
              <a:rPr lang="en-US" dirty="0"/>
              <a:t>miracles were done so the Israelites could cross over.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/>
              <a:t>was the Lord God who dried up both the Red Sea and the Jordan River.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All </a:t>
            </a:r>
            <a:r>
              <a:rPr lang="en-US" dirty="0">
                <a:solidFill>
                  <a:srgbClr val="FFC000"/>
                </a:solidFill>
              </a:rPr>
              <a:t>of the above.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1.</a:t>
            </a:r>
            <a:r>
              <a:rPr lang="en-US" dirty="0"/>
              <a:t>	 What special job did the Lord give to one man from each of the 12 tribes of Israel?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To take turns carrying the ark.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take messages from Joshua to their tribes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choose a stone from the middle of the Jordan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10. </a:t>
            </a:r>
            <a:r>
              <a:rPr lang="en-US" dirty="0"/>
              <a:t>What were the people of the earth and the Israelites to know about the Lord because He dried up the water of the Jordan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194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hand of the Lord is powerful.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Lord did it so the Israelites would always fear Him.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Lord dried up the Jordan just as he dried up the Red Sea.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</a:t>
            </a:r>
            <a:r>
              <a:rPr lang="en-US" dirty="0" smtClean="0"/>
              <a:t>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10. </a:t>
            </a:r>
            <a:r>
              <a:rPr lang="en-US" dirty="0"/>
              <a:t>What were the people of the earth and the Israelites to know about the Lord because He dried up the water of the Jordan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194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hand of the Lord is powerful.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Lord did it so the Israelites would always fear Him.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Lord dried up the Jordan just as he dried up the Red Sea.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All </a:t>
            </a:r>
            <a:r>
              <a:rPr lang="en-US" dirty="0">
                <a:solidFill>
                  <a:srgbClr val="FFC000"/>
                </a:solidFill>
              </a:rPr>
              <a:t>of the </a:t>
            </a:r>
            <a:r>
              <a:rPr lang="en-US" dirty="0" smtClean="0">
                <a:solidFill>
                  <a:srgbClr val="FFC000"/>
                </a:solidFill>
              </a:rPr>
              <a:t>above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582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11. </a:t>
            </a:r>
            <a:r>
              <a:rPr lang="en-US" dirty="0"/>
              <a:t>What happened at </a:t>
            </a:r>
            <a:r>
              <a:rPr lang="en-US" dirty="0" err="1"/>
              <a:t>Gilgal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Israelites celebrated Passover.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Israelites ate produce from the land.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Israelites ate unleavened bread and roasted grain.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11. </a:t>
            </a:r>
            <a:r>
              <a:rPr lang="en-US" dirty="0"/>
              <a:t>What happened at </a:t>
            </a:r>
            <a:r>
              <a:rPr lang="en-US" dirty="0" err="1"/>
              <a:t>Gilgal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Israelites celebrated Passover.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Israelites ate produce from the land.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Israelites ate unleavened bread and roasted grain.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All </a:t>
            </a:r>
            <a:r>
              <a:rPr lang="en-US" dirty="0">
                <a:solidFill>
                  <a:srgbClr val="FFC000"/>
                </a:solidFill>
              </a:rPr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12. </a:t>
            </a:r>
            <a:r>
              <a:rPr lang="en-US" dirty="0"/>
              <a:t>What day did the Israelites celebrate the Passover at </a:t>
            </a:r>
            <a:r>
              <a:rPr lang="en-US" dirty="0" err="1"/>
              <a:t>Gilgal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second day of the third month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fourteenth day of the month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fourth day of the month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tenth day of the month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12. </a:t>
            </a:r>
            <a:r>
              <a:rPr lang="en-US" dirty="0"/>
              <a:t>What day did the Israelites celebrate the Passover at </a:t>
            </a:r>
            <a:r>
              <a:rPr lang="en-US" dirty="0" err="1"/>
              <a:t>Gilgal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second day of the third month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The </a:t>
            </a:r>
            <a:r>
              <a:rPr lang="en-US" dirty="0">
                <a:solidFill>
                  <a:srgbClr val="FFC000"/>
                </a:solidFill>
              </a:rPr>
              <a:t>fourteenth day of the month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fourth day of the month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tenth day of the month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13. </a:t>
            </a:r>
            <a:r>
              <a:rPr lang="en-US" dirty="0"/>
              <a:t>What did the people eat the day after the Passover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Manna only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Produce </a:t>
            </a:r>
            <a:r>
              <a:rPr lang="en-US" dirty="0"/>
              <a:t>from the land:  unleavened bread, roasted grain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Fish </a:t>
            </a:r>
            <a:r>
              <a:rPr lang="en-US" dirty="0"/>
              <a:t>from the Jordan, and manna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Meat </a:t>
            </a:r>
            <a:r>
              <a:rPr lang="en-US" dirty="0"/>
              <a:t>from a sacrifice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13. </a:t>
            </a:r>
            <a:r>
              <a:rPr lang="en-US" dirty="0"/>
              <a:t>What did the people eat the day after the Passover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Manna only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Produce </a:t>
            </a:r>
            <a:r>
              <a:rPr lang="en-US" dirty="0">
                <a:solidFill>
                  <a:srgbClr val="FFC000"/>
                </a:solidFill>
              </a:rPr>
              <a:t>from the land:  unleavened bread, roasted grain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Fish </a:t>
            </a:r>
            <a:r>
              <a:rPr lang="en-US" dirty="0"/>
              <a:t>from the Jordan, and manna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Meat </a:t>
            </a:r>
            <a:r>
              <a:rPr lang="en-US" dirty="0"/>
              <a:t>from a sacrifice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14. </a:t>
            </a:r>
            <a:r>
              <a:rPr lang="en-US" dirty="0"/>
              <a:t>When did the manna stop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Before they crossed the Jordan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day after they ate produce of the land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Right </a:t>
            </a:r>
            <a:r>
              <a:rPr lang="en-US" dirty="0"/>
              <a:t>before the Passover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month after Passover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14. </a:t>
            </a:r>
            <a:r>
              <a:rPr lang="en-US" dirty="0"/>
              <a:t>When did the manna stop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Before they crossed the Jordan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The </a:t>
            </a:r>
            <a:r>
              <a:rPr lang="en-US" dirty="0">
                <a:solidFill>
                  <a:srgbClr val="FFC000"/>
                </a:solidFill>
              </a:rPr>
              <a:t>day after they ate produce of the land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Right </a:t>
            </a:r>
            <a:r>
              <a:rPr lang="en-US" dirty="0"/>
              <a:t>before the Passover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month after Passover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1.</a:t>
            </a:r>
            <a:r>
              <a:rPr lang="en-US" dirty="0"/>
              <a:t>	 What special job did the Lord give to one man from each of the 12 tribes of Israel?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To take turns carrying the ark.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take messages from Joshua to their tribes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To </a:t>
            </a:r>
            <a:r>
              <a:rPr lang="en-US" dirty="0">
                <a:solidFill>
                  <a:srgbClr val="FFC000"/>
                </a:solidFill>
              </a:rPr>
              <a:t>choose a stone from the middle of the Jordan</a:t>
            </a:r>
            <a:endParaRPr lang="en-US" dirty="0" smtClean="0">
              <a:solidFill>
                <a:srgbClr val="FFC00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8610600" cy="1470025"/>
          </a:xfrm>
        </p:spPr>
        <p:txBody>
          <a:bodyPr>
            <a:noAutofit/>
          </a:bodyPr>
          <a:lstStyle/>
          <a:p>
            <a:pPr marL="463550" indent="-463550" algn="l"/>
            <a:r>
              <a:rPr lang="en-US" sz="3600" dirty="0" smtClean="0"/>
              <a:t>15. </a:t>
            </a:r>
            <a:r>
              <a:rPr lang="en-US" sz="3600" dirty="0"/>
              <a:t>Finish this verse:  “‘He said to the Israelites, ‘In the future when your descendants ask their parents, “What</a:t>
            </a:r>
            <a:r>
              <a:rPr lang="en-US" sz="3600" dirty="0" smtClean="0"/>
              <a:t>…”’”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3000" dirty="0"/>
              <a:t>“‘“…do these stones mean?” tell them, “Israel crossed the Jordan on dry ground.”’”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000" dirty="0" smtClean="0"/>
              <a:t>“’“…</a:t>
            </a:r>
            <a:r>
              <a:rPr lang="en-US" sz="3000" dirty="0"/>
              <a:t>happened to the sacrifice?” tell them, “We sacrificed to the Lord on these stones.”’”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000" dirty="0" smtClean="0"/>
              <a:t>“’“…</a:t>
            </a:r>
            <a:r>
              <a:rPr lang="en-US" sz="3000" dirty="0"/>
              <a:t>did you do to honor the Lord?” tell them, “We built an altar to the Lord.”’”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000" dirty="0" smtClean="0"/>
              <a:t>“’”…</a:t>
            </a:r>
            <a:r>
              <a:rPr lang="en-US" sz="3000" dirty="0"/>
              <a:t>did the Lord do for Israel?” tell them, “He helped us cross the Jordan.”’”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8610600" cy="1470025"/>
          </a:xfrm>
        </p:spPr>
        <p:txBody>
          <a:bodyPr>
            <a:noAutofit/>
          </a:bodyPr>
          <a:lstStyle/>
          <a:p>
            <a:pPr marL="463550" indent="-463550" algn="l"/>
            <a:r>
              <a:rPr lang="en-US" sz="3600" dirty="0" smtClean="0"/>
              <a:t>15. </a:t>
            </a:r>
            <a:r>
              <a:rPr lang="en-US" sz="3600" dirty="0"/>
              <a:t>Finish this verse:  “‘He said to the Israelites, ‘In the future when your descendants ask their parents, “What</a:t>
            </a:r>
            <a:r>
              <a:rPr lang="en-US" sz="3600" dirty="0" smtClean="0"/>
              <a:t>…”’”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3000" dirty="0">
                <a:solidFill>
                  <a:srgbClr val="FFC000"/>
                </a:solidFill>
              </a:rPr>
              <a:t>“‘“…do these stones mean?” tell them, “Israel crossed the Jordan on dry ground.”’”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000" dirty="0" smtClean="0"/>
              <a:t>“’“…</a:t>
            </a:r>
            <a:r>
              <a:rPr lang="en-US" sz="3000" dirty="0"/>
              <a:t>happened to the sacrifice?” tell them, “We sacrificed to the Lord on these stones.”’”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000" dirty="0" smtClean="0"/>
              <a:t>“’“…</a:t>
            </a:r>
            <a:r>
              <a:rPr lang="en-US" sz="3000" dirty="0"/>
              <a:t>did you do to honor the Lord?” tell them, “We built an altar to the Lord.”’”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000" dirty="0" smtClean="0"/>
              <a:t>“’”…</a:t>
            </a:r>
            <a:r>
              <a:rPr lang="en-US" sz="3000" dirty="0"/>
              <a:t>did the Lord do for Israel?” tell them, “He helped us cross the Jordan.”’”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2.	</a:t>
            </a:r>
            <a:r>
              <a:rPr lang="en-US" dirty="0"/>
              <a:t>What was the purpose of the 12 stones?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They were to be a sign.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were to be a memorial.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were to be a way for the Israelites to tell their children how the Lord helped them.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2.	</a:t>
            </a:r>
            <a:r>
              <a:rPr lang="en-US" dirty="0"/>
              <a:t>What was the purpose of the 12 stones?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They were to be a sign.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were to be a memorial.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were to be a way for the Israelites to tell their children how the Lord helped them.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All </a:t>
            </a:r>
            <a:r>
              <a:rPr lang="en-US" dirty="0">
                <a:solidFill>
                  <a:srgbClr val="FFC000"/>
                </a:solidFill>
              </a:rPr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3.	</a:t>
            </a:r>
            <a:r>
              <a:rPr lang="en-US" dirty="0"/>
              <a:t>When were the waters of the Jordan </a:t>
            </a:r>
            <a:r>
              <a:rPr lang="en-US" dirty="0" smtClean="0"/>
              <a:t>River </a:t>
            </a:r>
            <a:r>
              <a:rPr lang="en-US" dirty="0"/>
              <a:t>cut </a:t>
            </a:r>
            <a:r>
              <a:rPr lang="en-US" dirty="0" smtClean="0"/>
              <a:t>off?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When the ark crossed the Jordan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When </a:t>
            </a:r>
            <a:r>
              <a:rPr lang="en-US" dirty="0"/>
              <a:t>Joshua stepped into the water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When </a:t>
            </a:r>
            <a:r>
              <a:rPr lang="en-US" dirty="0"/>
              <a:t>the armed men stepped into the water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3.	</a:t>
            </a:r>
            <a:r>
              <a:rPr lang="en-US" dirty="0"/>
              <a:t>When were the waters of the Jordan </a:t>
            </a:r>
            <a:r>
              <a:rPr lang="en-US" dirty="0" smtClean="0"/>
              <a:t>River </a:t>
            </a:r>
            <a:r>
              <a:rPr lang="en-US" dirty="0"/>
              <a:t>cut </a:t>
            </a:r>
            <a:r>
              <a:rPr lang="en-US" dirty="0" smtClean="0"/>
              <a:t>off?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When the ark crossed the Jordan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When </a:t>
            </a:r>
            <a:r>
              <a:rPr lang="en-US" dirty="0"/>
              <a:t>Joshua stepped into the water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When </a:t>
            </a:r>
            <a:r>
              <a:rPr lang="en-US" dirty="0"/>
              <a:t>the armed men stepped into the water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4.	</a:t>
            </a:r>
            <a:r>
              <a:rPr lang="en-US" dirty="0"/>
              <a:t> Who were the first people to fully cross the Jordan River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priests carrying the ark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women and children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elders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men of Reuben, Gad and the half-tribe of Manasseh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4.	</a:t>
            </a:r>
            <a:r>
              <a:rPr lang="en-US" dirty="0"/>
              <a:t> Who were the first people to fully cross the Jordan River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priests carrying the ark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women and children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elders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The </a:t>
            </a:r>
            <a:r>
              <a:rPr lang="en-US" dirty="0">
                <a:solidFill>
                  <a:srgbClr val="FFC000"/>
                </a:solidFill>
              </a:rPr>
              <a:t>men of Reuben, Gad and the half-tribe of Manasseh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1188</Words>
  <Application>Microsoft Office PowerPoint</Application>
  <PresentationFormat>On-screen Show (4:3)</PresentationFormat>
  <Paragraphs>182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Dig Site 4</vt:lpstr>
      <vt:lpstr>1.  What special job did the Lord give to one man from each of the 12 tribes of Israel?</vt:lpstr>
      <vt:lpstr>1.  What special job did the Lord give to one man from each of the 12 tribes of Israel?</vt:lpstr>
      <vt:lpstr>2. What was the purpose of the 12 stones?</vt:lpstr>
      <vt:lpstr>2. What was the purpose of the 12 stones?</vt:lpstr>
      <vt:lpstr>3. When were the waters of the Jordan River cut off?</vt:lpstr>
      <vt:lpstr>3. When were the waters of the Jordan River cut off?</vt:lpstr>
      <vt:lpstr>4.  Who were the first people to fully cross the Jordan River?</vt:lpstr>
      <vt:lpstr>4.  Who were the first people to fully cross the Jordan River?</vt:lpstr>
      <vt:lpstr>5. How did Joshua become awed in the eyes of the Israelites just as Moses was?</vt:lpstr>
      <vt:lpstr>5. How did Joshua become awed in the eyes of the Israelites just as Moses was?</vt:lpstr>
      <vt:lpstr>6. What happened as soon as the priests came out of the Jordan?</vt:lpstr>
      <vt:lpstr>6. What happened as soon as the priests came out of the Jordan?</vt:lpstr>
      <vt:lpstr>7. They Israelites camped on the eastern border of what city?</vt:lpstr>
      <vt:lpstr>7. They Israelites camped on the eastern border of what city?</vt:lpstr>
      <vt:lpstr>8. What did Joshua do with the 12 stones after Israel had safely crossed the Jordan River?</vt:lpstr>
      <vt:lpstr>8. What did Joshua do with the 12 stones after Israel had safely crossed the Jordan River?</vt:lpstr>
      <vt:lpstr>9. How was the crossing of the Jordan River similar to the crossing of the Red Sea?</vt:lpstr>
      <vt:lpstr>9. How was the crossing of the Jordan River similar to the crossing of the Red Sea?</vt:lpstr>
      <vt:lpstr>10. What were the people of the earth and the Israelites to know about the Lord because He dried up the water of the Jordan?</vt:lpstr>
      <vt:lpstr>10. What were the people of the earth and the Israelites to know about the Lord because He dried up the water of the Jordan?</vt:lpstr>
      <vt:lpstr>11. What happened at Gilgal?</vt:lpstr>
      <vt:lpstr>11. What happened at Gilgal?</vt:lpstr>
      <vt:lpstr>12. What day did the Israelites celebrate the Passover at Gilgal?</vt:lpstr>
      <vt:lpstr>12. What day did the Israelites celebrate the Passover at Gilgal?</vt:lpstr>
      <vt:lpstr>13. What did the people eat the day after the Passover?</vt:lpstr>
      <vt:lpstr>13. What did the people eat the day after the Passover?</vt:lpstr>
      <vt:lpstr>14. When did the manna stop?</vt:lpstr>
      <vt:lpstr>14. When did the manna stop?</vt:lpstr>
      <vt:lpstr>15. Finish this verse:  “‘He said to the Israelites, ‘In the future when your descendants ask their parents, “What…”’”</vt:lpstr>
      <vt:lpstr>15. Finish this verse:  “‘He said to the Israelites, ‘In the future when your descendants ask their parents, “What…”’”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 Site 1</dc:title>
  <dc:creator>Robin</dc:creator>
  <cp:lastModifiedBy>Robin</cp:lastModifiedBy>
  <cp:revision>7</cp:revision>
  <dcterms:created xsi:type="dcterms:W3CDTF">2015-09-17T13:43:16Z</dcterms:created>
  <dcterms:modified xsi:type="dcterms:W3CDTF">2015-09-21T02:09:56Z</dcterms:modified>
</cp:coreProperties>
</file>