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8" autoAdjust="0"/>
    <p:restoredTop sz="94660"/>
  </p:normalViewPr>
  <p:slideViewPr>
    <p:cSldViewPr>
      <p:cViewPr varScale="1">
        <p:scale>
          <a:sx n="84" d="100"/>
          <a:sy n="84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</a:t>
            </a:r>
            <a:r>
              <a:rPr lang="en-US" sz="6000" b="1" dirty="0" smtClean="0"/>
              <a:t>8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Blue Level Questions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1371600"/>
          </a:xfrm>
        </p:spPr>
        <p:txBody>
          <a:bodyPr anchor="t">
            <a:normAutofit fontScale="90000"/>
          </a:bodyPr>
          <a:lstStyle/>
          <a:p>
            <a:pPr marL="463550" indent="-463550" algn="l"/>
            <a:r>
              <a:rPr lang="en-US" dirty="0" smtClean="0"/>
              <a:t>5.	</a:t>
            </a:r>
            <a:r>
              <a:rPr lang="en-US" dirty="0" smtClean="0"/>
              <a:t>Where did the </a:t>
            </a:r>
            <a:r>
              <a:rPr lang="en-US" dirty="0" err="1" smtClean="0"/>
              <a:t>Gibeonites</a:t>
            </a:r>
            <a:r>
              <a:rPr lang="en-US" dirty="0" smtClean="0"/>
              <a:t> say they were from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848600" cy="28956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From across the Jordan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smtClean="0"/>
              <a:t>very distant country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other side of Ai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From </a:t>
            </a:r>
            <a:r>
              <a:rPr lang="en-US" dirty="0" smtClean="0"/>
              <a:t>a town on Mount </a:t>
            </a:r>
            <a:r>
              <a:rPr lang="en-US" dirty="0" err="1" smtClean="0"/>
              <a:t>Ebal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1371600"/>
          </a:xfrm>
        </p:spPr>
        <p:txBody>
          <a:bodyPr anchor="t">
            <a:normAutofit fontScale="90000"/>
          </a:bodyPr>
          <a:lstStyle/>
          <a:p>
            <a:pPr marL="463550" indent="-463550" algn="l"/>
            <a:r>
              <a:rPr lang="en-US" dirty="0" smtClean="0"/>
              <a:t>5.	</a:t>
            </a:r>
            <a:r>
              <a:rPr lang="en-US" dirty="0" smtClean="0"/>
              <a:t>Where did the </a:t>
            </a:r>
            <a:r>
              <a:rPr lang="en-US" dirty="0" err="1" smtClean="0"/>
              <a:t>Gibeonites</a:t>
            </a:r>
            <a:r>
              <a:rPr lang="en-US" dirty="0" smtClean="0"/>
              <a:t> say they were from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848600" cy="28956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From across the Jordan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A </a:t>
            </a:r>
            <a:r>
              <a:rPr lang="en-US" dirty="0" smtClean="0">
                <a:solidFill>
                  <a:srgbClr val="FFC000"/>
                </a:solidFill>
              </a:rPr>
              <a:t>very distant country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other side of Ai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From </a:t>
            </a:r>
            <a:r>
              <a:rPr lang="en-US" dirty="0" smtClean="0"/>
              <a:t>a town on Mount </a:t>
            </a:r>
            <a:r>
              <a:rPr lang="en-US" dirty="0" err="1" smtClean="0"/>
              <a:t>Ebal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1371600"/>
          </a:xfrm>
        </p:spPr>
        <p:txBody>
          <a:bodyPr anchor="t">
            <a:normAutofit fontScale="90000"/>
          </a:bodyPr>
          <a:lstStyle/>
          <a:p>
            <a:pPr marL="463550" indent="-463550" algn="l"/>
            <a:r>
              <a:rPr lang="en-US" dirty="0" smtClean="0"/>
              <a:t>6.	</a:t>
            </a:r>
            <a:r>
              <a:rPr lang="en-US" dirty="0" smtClean="0"/>
              <a:t> How was the Lord involved in the decision to make the treaty with Gibeon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362200"/>
            <a:ext cx="8458200" cy="28956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inquired of the Lord and then made the treaty.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Israelites did not inquire of the Lord at all.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Israelites asked the Lord, but ignored His commands.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Lord did not respond to Joshua’s inquiry.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1371600"/>
          </a:xfrm>
        </p:spPr>
        <p:txBody>
          <a:bodyPr anchor="t">
            <a:normAutofit fontScale="90000"/>
          </a:bodyPr>
          <a:lstStyle/>
          <a:p>
            <a:pPr marL="463550" indent="-463550" algn="l"/>
            <a:r>
              <a:rPr lang="en-US" dirty="0" smtClean="0"/>
              <a:t>6.	</a:t>
            </a:r>
            <a:r>
              <a:rPr lang="en-US" dirty="0" smtClean="0"/>
              <a:t> How was the Lord involved in the decision to make the treaty with Gibeon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362200"/>
            <a:ext cx="8458200" cy="28956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inquired of the Lord and then made the treaty.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 </a:t>
            </a:r>
            <a:r>
              <a:rPr lang="en-US" dirty="0" smtClean="0">
                <a:solidFill>
                  <a:srgbClr val="FFC000"/>
                </a:solidFill>
              </a:rPr>
              <a:t>Israelites did not inquire of the Lord at all.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Israelites asked the Lord, but ignored His commands.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Lord did not respond to Joshua’s inquiry.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1371600"/>
          </a:xfrm>
        </p:spPr>
        <p:txBody>
          <a:bodyPr anchor="t">
            <a:normAutofit fontScale="90000"/>
          </a:bodyPr>
          <a:lstStyle/>
          <a:p>
            <a:pPr marL="463550" indent="-463550" algn="l"/>
            <a:r>
              <a:rPr lang="en-US" dirty="0" smtClean="0"/>
              <a:t>7.	</a:t>
            </a:r>
            <a:r>
              <a:rPr lang="en-US" dirty="0" smtClean="0"/>
              <a:t> What happened three days after the Israelites made a peace treaty with Gibeon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8001000" cy="28956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Israelites went to war with Gibeon.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Israelites were attacked by the Amorites.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Israelites learned that Gibeon lived very close to them.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Israelites canceled their peace treaty with Gibeon</a:t>
            </a:r>
            <a:r>
              <a:rPr lang="en-US" dirty="0" smtClean="0"/>
              <a:t>.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1371600"/>
          </a:xfrm>
        </p:spPr>
        <p:txBody>
          <a:bodyPr anchor="t">
            <a:normAutofit fontScale="90000"/>
          </a:bodyPr>
          <a:lstStyle/>
          <a:p>
            <a:pPr marL="463550" indent="-463550" algn="l"/>
            <a:r>
              <a:rPr lang="en-US" dirty="0" smtClean="0"/>
              <a:t>7.	</a:t>
            </a:r>
            <a:r>
              <a:rPr lang="en-US" dirty="0" smtClean="0"/>
              <a:t> What happened three days after the Israelites made a peace treaty with Gibeon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8001000" cy="28956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Israelites went to war with Gibeon.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Israelites were attacked by the Amorites.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 </a:t>
            </a:r>
            <a:r>
              <a:rPr lang="en-US" dirty="0" smtClean="0">
                <a:solidFill>
                  <a:srgbClr val="FFC000"/>
                </a:solidFill>
              </a:rPr>
              <a:t>Israelites learned that Gibeon lived very close to them.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Israelites canceled their peace treaty with Gibeon</a:t>
            </a:r>
            <a:r>
              <a:rPr lang="en-US" dirty="0" smtClean="0"/>
              <a:t>.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1371600"/>
          </a:xfrm>
        </p:spPr>
        <p:txBody>
          <a:bodyPr anchor="t">
            <a:normAutofit fontScale="90000"/>
          </a:bodyPr>
          <a:lstStyle/>
          <a:p>
            <a:pPr marL="463550" indent="-463550" algn="l"/>
            <a:r>
              <a:rPr lang="en-US" dirty="0" smtClean="0"/>
              <a:t>8.	</a:t>
            </a:r>
            <a:r>
              <a:rPr lang="en-US" dirty="0" smtClean="0"/>
              <a:t> Why did the Israelites decide not to attack the </a:t>
            </a:r>
            <a:r>
              <a:rPr lang="en-US" dirty="0" err="1" smtClean="0"/>
              <a:t>Gibeonites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8001000" cy="31242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heard Gibeon had many warriors.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heard Gibeon made a treaty with the five Amorite kings.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decided they would attack later when Gibeon didn’t expect it.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honored the oath they made with Gibeon.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1371600"/>
          </a:xfrm>
        </p:spPr>
        <p:txBody>
          <a:bodyPr anchor="t">
            <a:normAutofit fontScale="90000"/>
          </a:bodyPr>
          <a:lstStyle/>
          <a:p>
            <a:pPr marL="463550" indent="-463550" algn="l"/>
            <a:r>
              <a:rPr lang="en-US" dirty="0" smtClean="0"/>
              <a:t>8.	</a:t>
            </a:r>
            <a:r>
              <a:rPr lang="en-US" dirty="0" smtClean="0"/>
              <a:t> Why did the Israelites decide not to attack the </a:t>
            </a:r>
            <a:r>
              <a:rPr lang="en-US" dirty="0" err="1" smtClean="0"/>
              <a:t>Gibeonites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8001000" cy="31242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heard Gibeon had many warriors.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heard Gibeon made a treaty with the five Amorite kings.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decided they would attack later when Gibeon didn’t expect it.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They </a:t>
            </a:r>
            <a:r>
              <a:rPr lang="en-US" dirty="0" smtClean="0">
                <a:solidFill>
                  <a:srgbClr val="FFC000"/>
                </a:solidFill>
              </a:rPr>
              <a:t>honored the oath they made with Gibeon.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1371600"/>
          </a:xfrm>
        </p:spPr>
        <p:txBody>
          <a:bodyPr anchor="t">
            <a:normAutofit fontScale="90000"/>
          </a:bodyPr>
          <a:lstStyle/>
          <a:p>
            <a:pPr marL="463550" indent="-463550" algn="l"/>
            <a:r>
              <a:rPr lang="en-US" dirty="0" smtClean="0"/>
              <a:t>9.	</a:t>
            </a:r>
            <a:r>
              <a:rPr lang="en-US" dirty="0" smtClean="0"/>
              <a:t>How did </a:t>
            </a:r>
            <a:r>
              <a:rPr lang="en-US" dirty="0" err="1" smtClean="0"/>
              <a:t>Adoni-Zedek</a:t>
            </a:r>
            <a:r>
              <a:rPr lang="en-US" dirty="0" smtClean="0"/>
              <a:t> respond to the news about the treaty between Israel and Gibeon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8001000" cy="27432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waited for Israel to attack them.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 smtClean="0"/>
              <a:t>and his people were alarmed.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 smtClean="0"/>
              <a:t>was so alarmed he moved his people far away.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 smtClean="0"/>
              <a:t>asked the Israelites to make a treaty with him too.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1371600"/>
          </a:xfrm>
        </p:spPr>
        <p:txBody>
          <a:bodyPr anchor="t">
            <a:normAutofit fontScale="90000"/>
          </a:bodyPr>
          <a:lstStyle/>
          <a:p>
            <a:pPr marL="463550" indent="-463550" algn="l"/>
            <a:r>
              <a:rPr lang="en-US" dirty="0" smtClean="0"/>
              <a:t>9.	</a:t>
            </a:r>
            <a:r>
              <a:rPr lang="en-US" dirty="0" smtClean="0"/>
              <a:t>How did </a:t>
            </a:r>
            <a:r>
              <a:rPr lang="en-US" dirty="0" err="1" smtClean="0"/>
              <a:t>Adoni-Zedek</a:t>
            </a:r>
            <a:r>
              <a:rPr lang="en-US" dirty="0" smtClean="0"/>
              <a:t> respond to the news about the treaty between Israel and Gibeon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8001000" cy="27432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waited for Israel to attack them.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He </a:t>
            </a:r>
            <a:r>
              <a:rPr lang="en-US" dirty="0" smtClean="0">
                <a:solidFill>
                  <a:srgbClr val="FFC000"/>
                </a:solidFill>
              </a:rPr>
              <a:t>and his people were alarmed.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 smtClean="0"/>
              <a:t>was so alarmed he moved his people far away.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 smtClean="0"/>
              <a:t>asked the Israelites to make a treaty with him too.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1371600"/>
          </a:xfrm>
        </p:spPr>
        <p:txBody>
          <a:bodyPr anchor="t">
            <a:normAutofit fontScale="90000"/>
          </a:bodyPr>
          <a:lstStyle/>
          <a:p>
            <a:pPr marL="463550" indent="-463550" algn="l"/>
            <a:r>
              <a:rPr lang="en-US" dirty="0" smtClean="0"/>
              <a:t>1.</a:t>
            </a:r>
            <a:r>
              <a:rPr lang="en-US" dirty="0"/>
              <a:t>	</a:t>
            </a:r>
            <a:r>
              <a:rPr lang="en-US" dirty="0" smtClean="0"/>
              <a:t>What battles had the </a:t>
            </a:r>
            <a:r>
              <a:rPr lang="en-US" dirty="0" err="1" smtClean="0"/>
              <a:t>Gibeonites</a:t>
            </a:r>
            <a:r>
              <a:rPr lang="en-US" dirty="0" smtClean="0"/>
              <a:t> heard </a:t>
            </a:r>
            <a:r>
              <a:rPr lang="en-US" dirty="0" smtClean="0"/>
              <a:t>about?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848600" cy="28956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Israelites being defeated by </a:t>
            </a:r>
            <a:r>
              <a:rPr lang="en-US" dirty="0" err="1" smtClean="0"/>
              <a:t>Gilgal</a:t>
            </a:r>
            <a:r>
              <a:rPr lang="en-US" dirty="0" smtClean="0"/>
              <a:t> and Jordan.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Israelites defeating Jericho and Ai.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Israelites defeating </a:t>
            </a:r>
            <a:r>
              <a:rPr lang="en-US" dirty="0" err="1" smtClean="0"/>
              <a:t>Adoni-Zedek</a:t>
            </a:r>
            <a:r>
              <a:rPr lang="en-US" dirty="0" smtClean="0"/>
              <a:t> and Pi.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Israelites being defeated by Jericho and </a:t>
            </a:r>
            <a:r>
              <a:rPr lang="en-US" dirty="0" err="1" smtClean="0"/>
              <a:t>Gilgal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1371600"/>
          </a:xfrm>
        </p:spPr>
        <p:txBody>
          <a:bodyPr anchor="t">
            <a:normAutofit fontScale="90000"/>
          </a:bodyPr>
          <a:lstStyle/>
          <a:p>
            <a:pPr marL="463550" indent="-463550" algn="l"/>
            <a:r>
              <a:rPr lang="en-US" dirty="0" smtClean="0"/>
              <a:t>10.	</a:t>
            </a:r>
            <a:r>
              <a:rPr lang="en-US" dirty="0" smtClean="0"/>
              <a:t>What happened when the five Amorite kings attacked Gibeon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8001000" cy="3200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Gibeon tried to fight the Amorites without help.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</a:t>
            </a:r>
            <a:r>
              <a:rPr lang="en-US" dirty="0" smtClean="0"/>
              <a:t>would not help the </a:t>
            </a:r>
            <a:r>
              <a:rPr lang="en-US" dirty="0" err="1" smtClean="0"/>
              <a:t>Gibeonites</a:t>
            </a:r>
            <a:r>
              <a:rPr lang="en-US" dirty="0" smtClean="0"/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Gibeon </a:t>
            </a:r>
            <a:r>
              <a:rPr lang="en-US" dirty="0" smtClean="0"/>
              <a:t>asked for help and Joshua and his army marched to help.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Israelites decided to make a treaty with </a:t>
            </a:r>
            <a:r>
              <a:rPr lang="en-US" dirty="0" err="1" smtClean="0"/>
              <a:t>Adoni-Zedek</a:t>
            </a:r>
            <a:r>
              <a:rPr lang="en-US" dirty="0" smtClean="0"/>
              <a:t>.</a:t>
            </a: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1371600"/>
          </a:xfrm>
        </p:spPr>
        <p:txBody>
          <a:bodyPr anchor="t">
            <a:normAutofit fontScale="90000"/>
          </a:bodyPr>
          <a:lstStyle/>
          <a:p>
            <a:pPr marL="463550" indent="-463550" algn="l"/>
            <a:r>
              <a:rPr lang="en-US" dirty="0" smtClean="0"/>
              <a:t>10.	</a:t>
            </a:r>
            <a:r>
              <a:rPr lang="en-US" dirty="0" smtClean="0"/>
              <a:t>What happened when the five Amorite kings attacked Gibeon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8001000" cy="3200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Gibeon tried to fight the Amorites without help.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</a:t>
            </a:r>
            <a:r>
              <a:rPr lang="en-US" dirty="0" smtClean="0"/>
              <a:t>would not help the </a:t>
            </a:r>
            <a:r>
              <a:rPr lang="en-US" dirty="0" err="1" smtClean="0"/>
              <a:t>Gibeonites</a:t>
            </a:r>
            <a:r>
              <a:rPr lang="en-US" dirty="0" smtClean="0"/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Gibeon </a:t>
            </a:r>
            <a:r>
              <a:rPr lang="en-US" dirty="0" smtClean="0">
                <a:solidFill>
                  <a:srgbClr val="FFC000"/>
                </a:solidFill>
              </a:rPr>
              <a:t>asked for help and Joshua and his army marched to help.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Israelites decided to make a treaty with </a:t>
            </a:r>
            <a:r>
              <a:rPr lang="en-US" dirty="0" err="1" smtClean="0"/>
              <a:t>Adoni-Zedek</a:t>
            </a:r>
            <a:r>
              <a:rPr lang="en-US" dirty="0" smtClean="0"/>
              <a:t>.</a:t>
            </a: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1371600"/>
          </a:xfrm>
        </p:spPr>
        <p:txBody>
          <a:bodyPr anchor="t">
            <a:normAutofit fontScale="90000"/>
          </a:bodyPr>
          <a:lstStyle/>
          <a:p>
            <a:pPr marL="463550" indent="-463550" algn="l"/>
            <a:r>
              <a:rPr lang="en-US" dirty="0" smtClean="0"/>
              <a:t>11.	</a:t>
            </a:r>
            <a:r>
              <a:rPr lang="en-US" dirty="0" smtClean="0"/>
              <a:t>Who marched to help when the </a:t>
            </a:r>
            <a:r>
              <a:rPr lang="en-US" dirty="0" err="1" smtClean="0"/>
              <a:t>Gibeonites</a:t>
            </a:r>
            <a:r>
              <a:rPr lang="en-US" dirty="0" smtClean="0"/>
              <a:t> asked for it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057400"/>
            <a:ext cx="7391400" cy="3200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entire Israelite army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best Israelite fighting men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</a:t>
            </a:r>
            <a:r>
              <a:rPr lang="en-US" dirty="0" smtClean="0"/>
              <a:t>above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1371600"/>
          </a:xfrm>
        </p:spPr>
        <p:txBody>
          <a:bodyPr anchor="t">
            <a:normAutofit fontScale="90000"/>
          </a:bodyPr>
          <a:lstStyle/>
          <a:p>
            <a:pPr marL="463550" indent="-463550" algn="l"/>
            <a:r>
              <a:rPr lang="en-US" dirty="0" smtClean="0"/>
              <a:t>11.	</a:t>
            </a:r>
            <a:r>
              <a:rPr lang="en-US" dirty="0" smtClean="0"/>
              <a:t>Who marched to help when the </a:t>
            </a:r>
            <a:r>
              <a:rPr lang="en-US" dirty="0" err="1" smtClean="0"/>
              <a:t>Gibeonites</a:t>
            </a:r>
            <a:r>
              <a:rPr lang="en-US" dirty="0" smtClean="0"/>
              <a:t> asked for it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057400"/>
            <a:ext cx="7391400" cy="3200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entire Israelite army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best Israelite fighting men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All </a:t>
            </a:r>
            <a:r>
              <a:rPr lang="en-US" dirty="0" smtClean="0">
                <a:solidFill>
                  <a:srgbClr val="FFC000"/>
                </a:solidFill>
              </a:rPr>
              <a:t>of the </a:t>
            </a:r>
            <a:r>
              <a:rPr lang="en-US" dirty="0" smtClean="0">
                <a:solidFill>
                  <a:srgbClr val="FFC000"/>
                </a:solidFill>
              </a:rPr>
              <a:t>above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1371600"/>
          </a:xfrm>
        </p:spPr>
        <p:txBody>
          <a:bodyPr anchor="t">
            <a:normAutofit fontScale="90000"/>
          </a:bodyPr>
          <a:lstStyle/>
          <a:p>
            <a:pPr marL="463550" indent="-463550" algn="l"/>
            <a:r>
              <a:rPr lang="en-US" dirty="0" smtClean="0"/>
              <a:t>12.	</a:t>
            </a:r>
            <a:r>
              <a:rPr lang="en-US" dirty="0" smtClean="0"/>
              <a:t> How was the Lord involved in the battle against the Amorites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848600" cy="3200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Lord threw the Amorites into confusion.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Lord hurled hailstones and killed many Amorites.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Lord made the sun stand still.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</a:t>
            </a:r>
            <a:r>
              <a:rPr lang="en-US" dirty="0" smtClean="0"/>
              <a:t>above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1371600"/>
          </a:xfrm>
        </p:spPr>
        <p:txBody>
          <a:bodyPr anchor="t">
            <a:normAutofit fontScale="90000"/>
          </a:bodyPr>
          <a:lstStyle/>
          <a:p>
            <a:pPr marL="463550" indent="-463550" algn="l"/>
            <a:r>
              <a:rPr lang="en-US" dirty="0" smtClean="0"/>
              <a:t>12.	</a:t>
            </a:r>
            <a:r>
              <a:rPr lang="en-US" dirty="0" smtClean="0"/>
              <a:t> How was the Lord involved in the battle against the Amorites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848600" cy="3200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Lord threw the Amorites into confusion.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Lord hurled hailstones and killed many Amorites.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Lord made the sun stand still.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All </a:t>
            </a:r>
            <a:r>
              <a:rPr lang="en-US" dirty="0" smtClean="0">
                <a:solidFill>
                  <a:srgbClr val="FFC000"/>
                </a:solidFill>
              </a:rPr>
              <a:t>of the </a:t>
            </a:r>
            <a:r>
              <a:rPr lang="en-US" dirty="0" smtClean="0">
                <a:solidFill>
                  <a:srgbClr val="FFC000"/>
                </a:solidFill>
              </a:rPr>
              <a:t>above</a:t>
            </a:r>
            <a:r>
              <a:rPr lang="en-US" dirty="0" smtClean="0">
                <a:solidFill>
                  <a:srgbClr val="FFC000"/>
                </a:solidFill>
              </a:rPr>
              <a:t>	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1371600"/>
          </a:xfrm>
        </p:spPr>
        <p:txBody>
          <a:bodyPr anchor="t">
            <a:normAutofit fontScale="90000"/>
          </a:bodyPr>
          <a:lstStyle/>
          <a:p>
            <a:pPr marL="463550" indent="-463550" algn="l"/>
            <a:r>
              <a:rPr lang="en-US" dirty="0" smtClean="0"/>
              <a:t>13.	</a:t>
            </a:r>
            <a:r>
              <a:rPr lang="en-US" dirty="0" smtClean="0"/>
              <a:t>How long did the sun stand still during the battle against the </a:t>
            </a:r>
            <a:r>
              <a:rPr lang="en-US" dirty="0" smtClean="0"/>
              <a:t>Amorites?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438400"/>
            <a:ext cx="7543800" cy="2819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About a full hour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About </a:t>
            </a:r>
            <a:r>
              <a:rPr lang="en-US" dirty="0" smtClean="0"/>
              <a:t>a full day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About </a:t>
            </a:r>
            <a:r>
              <a:rPr lang="en-US" dirty="0" smtClean="0"/>
              <a:t>two full days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About </a:t>
            </a:r>
            <a:r>
              <a:rPr lang="en-US" dirty="0" smtClean="0"/>
              <a:t>a full </a:t>
            </a:r>
            <a:r>
              <a:rPr lang="en-US" dirty="0" smtClean="0"/>
              <a:t>week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1371600"/>
          </a:xfrm>
        </p:spPr>
        <p:txBody>
          <a:bodyPr anchor="t">
            <a:normAutofit fontScale="90000"/>
          </a:bodyPr>
          <a:lstStyle/>
          <a:p>
            <a:pPr marL="463550" indent="-463550" algn="l"/>
            <a:r>
              <a:rPr lang="en-US" dirty="0" smtClean="0"/>
              <a:t>13.	</a:t>
            </a:r>
            <a:r>
              <a:rPr lang="en-US" dirty="0" smtClean="0"/>
              <a:t>How </a:t>
            </a:r>
            <a:r>
              <a:rPr lang="en-US" dirty="0" smtClean="0"/>
              <a:t>long did the sun stand still during the battle against the </a:t>
            </a:r>
            <a:r>
              <a:rPr lang="en-US" dirty="0" smtClean="0"/>
              <a:t>Amorites?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438400"/>
            <a:ext cx="7543800" cy="2819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About a full hour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About </a:t>
            </a:r>
            <a:r>
              <a:rPr lang="en-US" dirty="0" smtClean="0">
                <a:solidFill>
                  <a:srgbClr val="FFC000"/>
                </a:solidFill>
              </a:rPr>
              <a:t>a full day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About </a:t>
            </a:r>
            <a:r>
              <a:rPr lang="en-US" dirty="0" smtClean="0"/>
              <a:t>two full days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About </a:t>
            </a:r>
            <a:r>
              <a:rPr lang="en-US" dirty="0" smtClean="0"/>
              <a:t>a full </a:t>
            </a:r>
            <a:r>
              <a:rPr lang="en-US" dirty="0" smtClean="0"/>
              <a:t>week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1371600"/>
          </a:xfrm>
        </p:spPr>
        <p:txBody>
          <a:bodyPr anchor="t">
            <a:normAutofit fontScale="90000"/>
          </a:bodyPr>
          <a:lstStyle/>
          <a:p>
            <a:pPr marL="463550" indent="-463550" algn="l"/>
            <a:r>
              <a:rPr lang="en-US" dirty="0" smtClean="0"/>
              <a:t>14.	</a:t>
            </a:r>
            <a:r>
              <a:rPr lang="en-US" dirty="0" smtClean="0"/>
              <a:t>What </a:t>
            </a:r>
            <a:r>
              <a:rPr lang="en-US" dirty="0" smtClean="0"/>
              <a:t>does the Bible say about the day the sun stood still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828800"/>
            <a:ext cx="7543800" cy="34290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“There has never been a day like it before or since.”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 smtClean="0"/>
              <a:t>was “a day when the Lord listened to a human being.”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Surely the Lord was fighting for Israel!”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</a:t>
            </a:r>
            <a:r>
              <a:rPr lang="en-US" dirty="0" smtClean="0"/>
              <a:t>above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1371600"/>
          </a:xfrm>
        </p:spPr>
        <p:txBody>
          <a:bodyPr anchor="t">
            <a:normAutofit fontScale="90000"/>
          </a:bodyPr>
          <a:lstStyle/>
          <a:p>
            <a:pPr marL="463550" indent="-463550" algn="l"/>
            <a:r>
              <a:rPr lang="en-US" dirty="0" smtClean="0"/>
              <a:t>14.	</a:t>
            </a:r>
            <a:r>
              <a:rPr lang="en-US" dirty="0" smtClean="0"/>
              <a:t>What </a:t>
            </a:r>
            <a:r>
              <a:rPr lang="en-US" dirty="0" smtClean="0"/>
              <a:t>does the Bible say about the day the sun stood still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828800"/>
            <a:ext cx="7543800" cy="34290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“There has never been a day like it before or since.”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 smtClean="0"/>
              <a:t>was “a day when the Lord listened to a human being.”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Surely the Lord was fighting for Israel!”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All </a:t>
            </a:r>
            <a:r>
              <a:rPr lang="en-US" dirty="0" smtClean="0">
                <a:solidFill>
                  <a:srgbClr val="FFC000"/>
                </a:solidFill>
              </a:rPr>
              <a:t>of the </a:t>
            </a:r>
            <a:r>
              <a:rPr lang="en-US" dirty="0" smtClean="0">
                <a:solidFill>
                  <a:srgbClr val="FFC000"/>
                </a:solidFill>
              </a:rPr>
              <a:t>above</a:t>
            </a:r>
            <a:endParaRPr lang="en-US" dirty="0" smtClean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1371600"/>
          </a:xfrm>
        </p:spPr>
        <p:txBody>
          <a:bodyPr anchor="t">
            <a:normAutofit fontScale="90000"/>
          </a:bodyPr>
          <a:lstStyle/>
          <a:p>
            <a:pPr marL="463550" indent="-463550" algn="l"/>
            <a:r>
              <a:rPr lang="en-US" dirty="0" smtClean="0"/>
              <a:t>1.</a:t>
            </a:r>
            <a:r>
              <a:rPr lang="en-US" dirty="0"/>
              <a:t>	</a:t>
            </a:r>
            <a:r>
              <a:rPr lang="en-US" dirty="0" smtClean="0"/>
              <a:t>What battles had the </a:t>
            </a:r>
            <a:r>
              <a:rPr lang="en-US" dirty="0" err="1" smtClean="0"/>
              <a:t>Gibeonites</a:t>
            </a:r>
            <a:r>
              <a:rPr lang="en-US" dirty="0" smtClean="0"/>
              <a:t> heard </a:t>
            </a:r>
            <a:r>
              <a:rPr lang="en-US" dirty="0" smtClean="0"/>
              <a:t>about?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848600" cy="28956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Israelites being defeated by </a:t>
            </a:r>
            <a:r>
              <a:rPr lang="en-US" dirty="0" err="1" smtClean="0"/>
              <a:t>Gilgal</a:t>
            </a:r>
            <a:r>
              <a:rPr lang="en-US" dirty="0" smtClean="0"/>
              <a:t> and Jordan.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 </a:t>
            </a:r>
            <a:r>
              <a:rPr lang="en-US" dirty="0" smtClean="0">
                <a:solidFill>
                  <a:srgbClr val="FFC000"/>
                </a:solidFill>
              </a:rPr>
              <a:t>Israelites defeating Jericho and Ai.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Israelites defeating </a:t>
            </a:r>
            <a:r>
              <a:rPr lang="en-US" dirty="0" err="1" smtClean="0"/>
              <a:t>Adoni-Zedek</a:t>
            </a:r>
            <a:r>
              <a:rPr lang="en-US" dirty="0" smtClean="0"/>
              <a:t> and Pi.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Israelites being defeated by Jericho and </a:t>
            </a:r>
            <a:r>
              <a:rPr lang="en-US" dirty="0" err="1" smtClean="0"/>
              <a:t>Gilgal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1371600"/>
          </a:xfrm>
        </p:spPr>
        <p:txBody>
          <a:bodyPr anchor="t">
            <a:normAutofit fontScale="90000"/>
          </a:bodyPr>
          <a:lstStyle/>
          <a:p>
            <a:pPr marL="463550" indent="-463550" algn="l"/>
            <a:r>
              <a:rPr lang="en-US" dirty="0" smtClean="0"/>
              <a:t>15.	</a:t>
            </a:r>
            <a:r>
              <a:rPr lang="en-US" dirty="0" smtClean="0"/>
              <a:t>Finish this verse:  “All the ways of the Lord…”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828800"/>
            <a:ext cx="7543800" cy="34290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“…are sure.  He knows what he’s doing.”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</a:t>
            </a:r>
            <a:r>
              <a:rPr lang="en-US" dirty="0" smtClean="0"/>
              <a:t>are loving and faithful toward those who keep the demands of his covenant.”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</a:t>
            </a:r>
            <a:r>
              <a:rPr lang="en-US" dirty="0" smtClean="0"/>
              <a:t>are faithful.  God gives to those in need.”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</a:t>
            </a:r>
            <a:r>
              <a:rPr lang="en-US" dirty="0" smtClean="0"/>
              <a:t>are good.  He is a good God.”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1371600"/>
          </a:xfrm>
        </p:spPr>
        <p:txBody>
          <a:bodyPr anchor="t">
            <a:normAutofit fontScale="90000"/>
          </a:bodyPr>
          <a:lstStyle/>
          <a:p>
            <a:pPr marL="463550" indent="-463550" algn="l"/>
            <a:r>
              <a:rPr lang="en-US" dirty="0" smtClean="0"/>
              <a:t>15.	</a:t>
            </a:r>
            <a:r>
              <a:rPr lang="en-US" dirty="0" smtClean="0"/>
              <a:t>Finish this verse:  “All the ways of the Lord…”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828800"/>
            <a:ext cx="7543800" cy="34290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“…are sure.  He knows what he’s doing.”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“…</a:t>
            </a:r>
            <a:r>
              <a:rPr lang="en-US" dirty="0" smtClean="0">
                <a:solidFill>
                  <a:srgbClr val="FFC000"/>
                </a:solidFill>
              </a:rPr>
              <a:t>are loving and faithful toward those who keep the demands of his covenant.”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</a:t>
            </a:r>
            <a:r>
              <a:rPr lang="en-US" dirty="0" smtClean="0"/>
              <a:t>are faithful.  God gives to those in need.”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</a:t>
            </a:r>
            <a:r>
              <a:rPr lang="en-US" dirty="0" smtClean="0"/>
              <a:t>are good.  He is a good God.”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1371600"/>
          </a:xfrm>
        </p:spPr>
        <p:txBody>
          <a:bodyPr anchor="t">
            <a:normAutofit fontScale="90000"/>
          </a:bodyPr>
          <a:lstStyle/>
          <a:p>
            <a:pPr marL="463550" indent="-463550" algn="l"/>
            <a:r>
              <a:rPr lang="en-US" dirty="0" smtClean="0"/>
              <a:t>2.	</a:t>
            </a:r>
            <a:r>
              <a:rPr lang="en-US" dirty="0" smtClean="0"/>
              <a:t> What did the </a:t>
            </a:r>
            <a:r>
              <a:rPr lang="en-US" dirty="0" err="1" smtClean="0"/>
              <a:t>Gibeonites</a:t>
            </a:r>
            <a:r>
              <a:rPr lang="en-US" dirty="0" smtClean="0"/>
              <a:t> resort to doing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848600" cy="28956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planned an attack.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planned to move away from the </a:t>
            </a:r>
            <a:r>
              <a:rPr lang="en-US" dirty="0" smtClean="0"/>
              <a:t>Israelites</a:t>
            </a:r>
            <a:r>
              <a:rPr lang="en-US" dirty="0" smtClean="0"/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planned a ruse, or a trick.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1371600"/>
          </a:xfrm>
        </p:spPr>
        <p:txBody>
          <a:bodyPr anchor="t">
            <a:normAutofit fontScale="90000"/>
          </a:bodyPr>
          <a:lstStyle/>
          <a:p>
            <a:pPr marL="463550" indent="-463550" algn="l"/>
            <a:r>
              <a:rPr lang="en-US" dirty="0" smtClean="0"/>
              <a:t>2.	</a:t>
            </a:r>
            <a:r>
              <a:rPr lang="en-US" dirty="0" smtClean="0"/>
              <a:t> What did the </a:t>
            </a:r>
            <a:r>
              <a:rPr lang="en-US" dirty="0" err="1" smtClean="0"/>
              <a:t>Gibeonites</a:t>
            </a:r>
            <a:r>
              <a:rPr lang="en-US" dirty="0" smtClean="0"/>
              <a:t> resort to doing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848600" cy="28956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planned an attack.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planned to move away from the </a:t>
            </a:r>
            <a:r>
              <a:rPr lang="en-US" dirty="0" smtClean="0"/>
              <a:t>Israelites</a:t>
            </a:r>
            <a:r>
              <a:rPr lang="en-US" dirty="0" smtClean="0"/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They </a:t>
            </a:r>
            <a:r>
              <a:rPr lang="en-US" dirty="0" smtClean="0">
                <a:solidFill>
                  <a:srgbClr val="FFC000"/>
                </a:solidFill>
              </a:rPr>
              <a:t>planned a ruse, or a trick.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1371600"/>
          </a:xfrm>
        </p:spPr>
        <p:txBody>
          <a:bodyPr anchor="t">
            <a:normAutofit fontScale="90000"/>
          </a:bodyPr>
          <a:lstStyle/>
          <a:p>
            <a:pPr marL="463550" indent="-463550" algn="l"/>
            <a:r>
              <a:rPr lang="en-US" dirty="0" smtClean="0"/>
              <a:t>3.	</a:t>
            </a:r>
            <a:r>
              <a:rPr lang="en-US" dirty="0" smtClean="0"/>
              <a:t> How did the </a:t>
            </a:r>
            <a:r>
              <a:rPr lang="en-US" dirty="0" err="1" smtClean="0"/>
              <a:t>Gibeonites</a:t>
            </a:r>
            <a:r>
              <a:rPr lang="en-US" dirty="0" smtClean="0"/>
              <a:t> deceive the Israelites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848600" cy="28956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wore old clothes and said they were from a distant country.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pretended to be relatives of the Israelites.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sent spies to learn their military secrets.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made peace treaty with Israel and then attacked them.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1371600"/>
          </a:xfrm>
        </p:spPr>
        <p:txBody>
          <a:bodyPr anchor="t">
            <a:normAutofit fontScale="90000"/>
          </a:bodyPr>
          <a:lstStyle/>
          <a:p>
            <a:pPr marL="463550" indent="-463550" algn="l"/>
            <a:r>
              <a:rPr lang="en-US" dirty="0" smtClean="0"/>
              <a:t>3.	</a:t>
            </a:r>
            <a:r>
              <a:rPr lang="en-US" dirty="0" smtClean="0"/>
              <a:t> How did the </a:t>
            </a:r>
            <a:r>
              <a:rPr lang="en-US" dirty="0" err="1" smtClean="0"/>
              <a:t>Gibeonites</a:t>
            </a:r>
            <a:r>
              <a:rPr lang="en-US" dirty="0" smtClean="0"/>
              <a:t> deceive the Israelites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848600" cy="28956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They wore old clothes and said they were from a distant country.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pretended to be relatives of the Israelites.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sent spies to learn their military secrets.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made peace treaty with Israel and then attacked them.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1371600"/>
          </a:xfrm>
        </p:spPr>
        <p:txBody>
          <a:bodyPr anchor="t">
            <a:normAutofit fontScale="90000"/>
          </a:bodyPr>
          <a:lstStyle/>
          <a:p>
            <a:pPr marL="463550" indent="-463550" algn="l"/>
            <a:r>
              <a:rPr lang="en-US" dirty="0" smtClean="0"/>
              <a:t>4.	</a:t>
            </a:r>
            <a:r>
              <a:rPr lang="en-US" dirty="0" smtClean="0"/>
              <a:t>What did the </a:t>
            </a:r>
            <a:r>
              <a:rPr lang="en-US" dirty="0" err="1" smtClean="0"/>
              <a:t>Gibeonite</a:t>
            </a:r>
            <a:r>
              <a:rPr lang="en-US" dirty="0" smtClean="0"/>
              <a:t> delegation tell the Israelites when they arrived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848600" cy="28956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“Our warriors are fierce; make a treaty with us.”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We have come from a distant country; make a treaty with us.”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We heard you have good resources.”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1371600"/>
          </a:xfrm>
        </p:spPr>
        <p:txBody>
          <a:bodyPr anchor="t">
            <a:normAutofit fontScale="90000"/>
          </a:bodyPr>
          <a:lstStyle/>
          <a:p>
            <a:pPr marL="463550" indent="-463550" algn="l"/>
            <a:r>
              <a:rPr lang="en-US" dirty="0" smtClean="0"/>
              <a:t>4.	</a:t>
            </a:r>
            <a:r>
              <a:rPr lang="en-US" dirty="0" smtClean="0"/>
              <a:t>What did the </a:t>
            </a:r>
            <a:r>
              <a:rPr lang="en-US" dirty="0" err="1" smtClean="0"/>
              <a:t>Gibeonite</a:t>
            </a:r>
            <a:r>
              <a:rPr lang="en-US" dirty="0" smtClean="0"/>
              <a:t> delegation tell the Israelites when they arrived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848600" cy="28956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“Our warriors are fierce; make a treaty with us.”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“</a:t>
            </a:r>
            <a:r>
              <a:rPr lang="en-US" dirty="0" smtClean="0">
                <a:solidFill>
                  <a:srgbClr val="FFC000"/>
                </a:solidFill>
              </a:rPr>
              <a:t>We have come from a distant country; make a treaty with us.”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We heard you have good resources.”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</TotalTime>
  <Words>1096</Words>
  <Application>Microsoft Office PowerPoint</Application>
  <PresentationFormat>On-screen Show (4:3)</PresentationFormat>
  <Paragraphs>182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Dig Site 8</vt:lpstr>
      <vt:lpstr>1. What battles had the Gibeonites heard about?</vt:lpstr>
      <vt:lpstr>1. What battles had the Gibeonites heard about?</vt:lpstr>
      <vt:lpstr>2.  What did the Gibeonites resort to doing?</vt:lpstr>
      <vt:lpstr>2.  What did the Gibeonites resort to doing?</vt:lpstr>
      <vt:lpstr>3.  How did the Gibeonites deceive the Israelites?</vt:lpstr>
      <vt:lpstr>3.  How did the Gibeonites deceive the Israelites?</vt:lpstr>
      <vt:lpstr>4. What did the Gibeonite delegation tell the Israelites when they arrived?</vt:lpstr>
      <vt:lpstr>4. What did the Gibeonite delegation tell the Israelites when they arrived?</vt:lpstr>
      <vt:lpstr>5. Where did the Gibeonites say they were from?</vt:lpstr>
      <vt:lpstr>5. Where did the Gibeonites say they were from?</vt:lpstr>
      <vt:lpstr>6.  How was the Lord involved in the decision to make the treaty with Gibeon?</vt:lpstr>
      <vt:lpstr>6.  How was the Lord involved in the decision to make the treaty with Gibeon?</vt:lpstr>
      <vt:lpstr>7.  What happened three days after the Israelites made a peace treaty with Gibeon?</vt:lpstr>
      <vt:lpstr>7.  What happened three days after the Israelites made a peace treaty with Gibeon?</vt:lpstr>
      <vt:lpstr>8.  Why did the Israelites decide not to attack the Gibeonites?</vt:lpstr>
      <vt:lpstr>8.  Why did the Israelites decide not to attack the Gibeonites?</vt:lpstr>
      <vt:lpstr>9. How did Adoni-Zedek respond to the news about the treaty between Israel and Gibeon?</vt:lpstr>
      <vt:lpstr>9. How did Adoni-Zedek respond to the news about the treaty between Israel and Gibeon?</vt:lpstr>
      <vt:lpstr>10. What happened when the five Amorite kings attacked Gibeon?</vt:lpstr>
      <vt:lpstr>10. What happened when the five Amorite kings attacked Gibeon?</vt:lpstr>
      <vt:lpstr>11. Who marched to help when the Gibeonites asked for it?</vt:lpstr>
      <vt:lpstr>11. Who marched to help when the Gibeonites asked for it?</vt:lpstr>
      <vt:lpstr>12.  How was the Lord involved in the battle against the Amorites?</vt:lpstr>
      <vt:lpstr>12.  How was the Lord involved in the battle against the Amorites?</vt:lpstr>
      <vt:lpstr>13. How long did the sun stand still during the battle against the Amorites?</vt:lpstr>
      <vt:lpstr>13. How long did the sun stand still during the battle against the Amorites?</vt:lpstr>
      <vt:lpstr>14. What does the Bible say about the day the sun stood still?</vt:lpstr>
      <vt:lpstr>14. What does the Bible say about the day the sun stood still?</vt:lpstr>
      <vt:lpstr>15. Finish this verse:  “All the ways of the Lord…” </vt:lpstr>
      <vt:lpstr>15. Finish this verse:  “All the ways of the Lord…”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 Site 1</dc:title>
  <dc:creator>Robin</dc:creator>
  <cp:lastModifiedBy>Robin</cp:lastModifiedBy>
  <cp:revision>12</cp:revision>
  <dcterms:created xsi:type="dcterms:W3CDTF">2015-09-17T13:43:16Z</dcterms:created>
  <dcterms:modified xsi:type="dcterms:W3CDTF">2015-10-01T14:54:52Z</dcterms:modified>
</cp:coreProperties>
</file>