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632" r:id="rId2"/>
    <p:sldId id="517" r:id="rId3"/>
    <p:sldId id="614" r:id="rId4"/>
    <p:sldId id="563" r:id="rId5"/>
    <p:sldId id="615" r:id="rId6"/>
    <p:sldId id="569" r:id="rId7"/>
    <p:sldId id="616" r:id="rId8"/>
    <p:sldId id="571" r:id="rId9"/>
    <p:sldId id="617" r:id="rId10"/>
    <p:sldId id="583" r:id="rId11"/>
    <p:sldId id="618" r:id="rId12"/>
    <p:sldId id="585" r:id="rId13"/>
    <p:sldId id="619" r:id="rId14"/>
    <p:sldId id="587" r:id="rId15"/>
    <p:sldId id="620" r:id="rId16"/>
    <p:sldId id="589" r:id="rId17"/>
    <p:sldId id="621" r:id="rId18"/>
    <p:sldId id="591" r:id="rId19"/>
    <p:sldId id="622" r:id="rId20"/>
    <p:sldId id="599" r:id="rId21"/>
    <p:sldId id="623" r:id="rId22"/>
    <p:sldId id="601" r:id="rId23"/>
    <p:sldId id="624" r:id="rId24"/>
    <p:sldId id="603" r:id="rId25"/>
    <p:sldId id="625" r:id="rId26"/>
    <p:sldId id="605" r:id="rId27"/>
    <p:sldId id="626" r:id="rId28"/>
    <p:sldId id="607" r:id="rId29"/>
    <p:sldId id="627" r:id="rId30"/>
    <p:sldId id="609" r:id="rId31"/>
    <p:sldId id="628" r:id="rId32"/>
    <p:sldId id="611" r:id="rId33"/>
    <p:sldId id="63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429" autoAdjust="0"/>
    <p:restoredTop sz="94660"/>
  </p:normalViewPr>
  <p:slideViewPr>
    <p:cSldViewPr>
      <p:cViewPr varScale="1">
        <p:scale>
          <a:sx n="68" d="100"/>
          <a:sy n="68" d="100"/>
        </p:scale>
        <p:origin x="780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68E14-6678-46A4-AE75-AFB20C3D5B1C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3CF86-7388-4E97-8FE4-45403EF62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02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E66F6-298A-469D-B17B-86BA14B03486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54BC0-6DDB-4983-AF67-4F8772A1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62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54BC0-6DDB-4983-AF67-4F8772A12AD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40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54BC0-6DDB-4983-AF67-4F8772A12AD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40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33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0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45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175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40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87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986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907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86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28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71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0250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Dig Site 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750769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Caleb say to Joshua when he and the people of Judah approached Joshua? (14:6-8)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200" dirty="0"/>
              <a:t>“Moses…sent me from Kadesh </a:t>
            </a:r>
            <a:r>
              <a:rPr lang="en-US" sz="3200" dirty="0" err="1"/>
              <a:t>Barnea</a:t>
            </a:r>
            <a:r>
              <a:rPr lang="en-US" sz="3200" dirty="0"/>
              <a:t> to explore the land.”</a:t>
            </a:r>
          </a:p>
          <a:p>
            <a:pPr marL="742950" indent="-742950">
              <a:buAutoNum type="arabicPeriod"/>
            </a:pPr>
            <a:r>
              <a:rPr lang="en-US" sz="3200" dirty="0"/>
              <a:t>“My fellow Israelites who went up with me made the hearts of the people melt in fear.”</a:t>
            </a:r>
          </a:p>
          <a:p>
            <a:pPr marL="742950" indent="-742950">
              <a:buAutoNum type="arabicPeriod"/>
            </a:pPr>
            <a:r>
              <a:rPr lang="en-US" sz="3200" dirty="0"/>
              <a:t>“I, however, followed the Lord my God wholeheartedly.”</a:t>
            </a:r>
          </a:p>
          <a:p>
            <a:pPr marL="742950" indent="-742950">
              <a:buAutoNum type="arabicPeriod"/>
            </a:pPr>
            <a:r>
              <a:rPr lang="en-US" sz="32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24306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Caleb say to Joshua when he and the people of Judah approached Joshua? (14:6-8)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200" dirty="0"/>
              <a:t>“Moses…sent me from Kadesh </a:t>
            </a:r>
            <a:r>
              <a:rPr lang="en-US" sz="3200" dirty="0" err="1"/>
              <a:t>Barnea</a:t>
            </a:r>
            <a:r>
              <a:rPr lang="en-US" sz="3200" dirty="0"/>
              <a:t> to explore the land.”</a:t>
            </a:r>
          </a:p>
          <a:p>
            <a:pPr marL="742950" indent="-742950">
              <a:buAutoNum type="arabicPeriod"/>
            </a:pPr>
            <a:r>
              <a:rPr lang="en-US" sz="3200" dirty="0"/>
              <a:t>“My fellow Israelites who went up with me made the hearts of the people melt in fear.”</a:t>
            </a:r>
          </a:p>
          <a:p>
            <a:pPr marL="742950" indent="-742950">
              <a:buAutoNum type="arabicPeriod"/>
            </a:pPr>
            <a:r>
              <a:rPr lang="en-US" sz="3200" dirty="0"/>
              <a:t>“I, however, followed the Lord my God wholeheartedly.”</a:t>
            </a:r>
          </a:p>
          <a:p>
            <a:pPr marL="742950" indent="-742950">
              <a:buAutoNum type="arabicPeriod"/>
            </a:pPr>
            <a:r>
              <a:rPr lang="en-US" sz="3200" b="1" dirty="0">
                <a:solidFill>
                  <a:srgbClr val="FFC0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98540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said, “I brought him [Moses] back a report according to my convictions”? (14:7)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Joshua</a:t>
            </a:r>
          </a:p>
          <a:p>
            <a:pPr marL="742950" indent="-742950">
              <a:buAutoNum type="arabicPeriod"/>
            </a:pPr>
            <a:r>
              <a:rPr lang="en-US" sz="3600" dirty="0"/>
              <a:t>Caleb</a:t>
            </a:r>
          </a:p>
          <a:p>
            <a:pPr marL="742950" indent="-742950">
              <a:buAutoNum type="arabicPeriod"/>
            </a:pPr>
            <a:r>
              <a:rPr lang="en-US" sz="3600" dirty="0"/>
              <a:t>Moses</a:t>
            </a:r>
          </a:p>
          <a:p>
            <a:pPr marL="742950" indent="-742950">
              <a:buAutoNum type="arabicPeriod"/>
            </a:pPr>
            <a:r>
              <a:rPr lang="en-US" sz="3600" dirty="0"/>
              <a:t>Joseph</a:t>
            </a:r>
          </a:p>
        </p:txBody>
      </p:sp>
    </p:spTree>
    <p:extLst>
      <p:ext uri="{BB962C8B-B14F-4D97-AF65-F5344CB8AC3E}">
        <p14:creationId xmlns:p14="http://schemas.microsoft.com/office/powerpoint/2010/main" val="2617390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said, “I brought him [Moses] back a report according to my convictions”? (14:7)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Joshua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C000"/>
                </a:solidFill>
              </a:rPr>
              <a:t>Caleb</a:t>
            </a:r>
          </a:p>
          <a:p>
            <a:pPr marL="742950" indent="-742950">
              <a:buAutoNum type="arabicPeriod"/>
            </a:pPr>
            <a:r>
              <a:rPr lang="en-US" sz="3600" dirty="0"/>
              <a:t>Moses</a:t>
            </a:r>
          </a:p>
          <a:p>
            <a:pPr marL="742950" indent="-742950">
              <a:buAutoNum type="arabicPeriod"/>
            </a:pPr>
            <a:r>
              <a:rPr lang="en-US" sz="3600" dirty="0"/>
              <a:t>Joseph</a:t>
            </a:r>
          </a:p>
        </p:txBody>
      </p:sp>
    </p:spTree>
    <p:extLst>
      <p:ext uri="{BB962C8B-B14F-4D97-AF65-F5344CB8AC3E}">
        <p14:creationId xmlns:p14="http://schemas.microsoft.com/office/powerpoint/2010/main" val="3381133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Moses swear to Caleb when he brought back a report according to his convictions? (14:7, 9)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“I will make you leader over this people.”</a:t>
            </a:r>
          </a:p>
          <a:p>
            <a:pPr marL="742950" indent="-742950">
              <a:buAutoNum type="arabicPeriod"/>
            </a:pPr>
            <a:r>
              <a:rPr lang="en-US" sz="3600" dirty="0"/>
              <a:t>“The land on which your feet have walked will be your inheritance.”</a:t>
            </a:r>
          </a:p>
          <a:p>
            <a:pPr marL="742950" indent="-742950">
              <a:buAutoNum type="arabicPeriod"/>
            </a:pPr>
            <a:r>
              <a:rPr lang="en-US" sz="3600" dirty="0"/>
              <a:t>“I will give you any land you desire.”</a:t>
            </a:r>
          </a:p>
          <a:p>
            <a:pPr marL="742950" indent="-742950"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68096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Moses swear to Caleb when he brought back a report according to his convictions? (14:7, 9)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“I will make you leader over this people.”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C000"/>
                </a:solidFill>
              </a:rPr>
              <a:t>“The land on which your feet have walked will be your inheritance.”</a:t>
            </a:r>
          </a:p>
          <a:p>
            <a:pPr marL="742950" indent="-742950">
              <a:buAutoNum type="arabicPeriod"/>
            </a:pPr>
            <a:r>
              <a:rPr lang="en-US" sz="3600" dirty="0"/>
              <a:t>“I will give you any land you desire.”</a:t>
            </a:r>
          </a:p>
          <a:p>
            <a:pPr marL="742950" indent="-742950"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123050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2192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How did Caleb follow the Lord? (14:9)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Part of the time</a:t>
            </a:r>
          </a:p>
          <a:p>
            <a:pPr marL="742950" indent="-742950">
              <a:buAutoNum type="arabicPeriod"/>
            </a:pPr>
            <a:r>
              <a:rPr lang="en-US" sz="3600" dirty="0"/>
              <a:t>Wholeheartedly</a:t>
            </a:r>
          </a:p>
          <a:p>
            <a:pPr marL="742950" indent="-742950">
              <a:buAutoNum type="arabicPeriod"/>
            </a:pPr>
            <a:r>
              <a:rPr lang="en-US" sz="3600" dirty="0"/>
              <a:t>Not at all</a:t>
            </a:r>
          </a:p>
          <a:p>
            <a:pPr marL="742950" indent="-742950">
              <a:buAutoNum type="arabicPeriod"/>
            </a:pPr>
            <a:r>
              <a:rPr lang="en-US" sz="3600" dirty="0"/>
              <a:t>Faithfully</a:t>
            </a:r>
          </a:p>
        </p:txBody>
      </p:sp>
    </p:spTree>
    <p:extLst>
      <p:ext uri="{BB962C8B-B14F-4D97-AF65-F5344CB8AC3E}">
        <p14:creationId xmlns:p14="http://schemas.microsoft.com/office/powerpoint/2010/main" val="389901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2192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How did Caleb follow the Lord? (14:9)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Part of the time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C000"/>
                </a:solidFill>
              </a:rPr>
              <a:t>Wholeheartedly</a:t>
            </a:r>
          </a:p>
          <a:p>
            <a:pPr marL="742950" indent="-742950">
              <a:buAutoNum type="arabicPeriod"/>
            </a:pPr>
            <a:r>
              <a:rPr lang="en-US" sz="3600" dirty="0"/>
              <a:t>Not at all</a:t>
            </a:r>
          </a:p>
          <a:p>
            <a:pPr marL="742950" indent="-742950">
              <a:buAutoNum type="arabicPeriod"/>
            </a:pPr>
            <a:r>
              <a:rPr lang="en-US" sz="3600" dirty="0"/>
              <a:t>Faithfully</a:t>
            </a:r>
          </a:p>
        </p:txBody>
      </p:sp>
    </p:spTree>
    <p:extLst>
      <p:ext uri="{BB962C8B-B14F-4D97-AF65-F5344CB8AC3E}">
        <p14:creationId xmlns:p14="http://schemas.microsoft.com/office/powerpoint/2010/main" val="1641806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7620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Why did Moses promise Caleb that the land he walked on would be his inheritance? (14:9)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He followed the Lord wholeheartedly.</a:t>
            </a:r>
          </a:p>
          <a:p>
            <a:pPr marL="742950" indent="-742950">
              <a:buAutoNum type="arabicPeriod"/>
            </a:pPr>
            <a:r>
              <a:rPr lang="en-US" sz="3600" dirty="0"/>
              <a:t>He had the strongest army.</a:t>
            </a:r>
          </a:p>
          <a:p>
            <a:pPr marL="742950" indent="-742950">
              <a:buAutoNum type="arabicPeriod"/>
            </a:pPr>
            <a:r>
              <a:rPr lang="en-US" sz="3600" dirty="0"/>
              <a:t>His report made all the people fear the Canaanites.</a:t>
            </a:r>
          </a:p>
          <a:p>
            <a:pPr marL="742950" indent="-742950">
              <a:buAutoNum type="arabicPeriod"/>
            </a:pPr>
            <a:r>
              <a:rPr lang="en-US" sz="3600" dirty="0"/>
              <a:t>He was the youngest tribal leader.</a:t>
            </a:r>
          </a:p>
        </p:txBody>
      </p:sp>
    </p:spTree>
    <p:extLst>
      <p:ext uri="{BB962C8B-B14F-4D97-AF65-F5344CB8AC3E}">
        <p14:creationId xmlns:p14="http://schemas.microsoft.com/office/powerpoint/2010/main" val="511324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7620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Why did Moses promise Caleb that the land he walked on would be his inheritance? (14:9)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C000"/>
                </a:solidFill>
              </a:rPr>
              <a:t>He followed the Lord wholeheartedly.</a:t>
            </a:r>
          </a:p>
          <a:p>
            <a:pPr marL="742950" indent="-742950">
              <a:buAutoNum type="arabicPeriod"/>
            </a:pPr>
            <a:r>
              <a:rPr lang="en-US" sz="3600" dirty="0"/>
              <a:t>He had the strongest army.</a:t>
            </a:r>
          </a:p>
          <a:p>
            <a:pPr marL="742950" indent="-742950">
              <a:buAutoNum type="arabicPeriod"/>
            </a:pPr>
            <a:r>
              <a:rPr lang="en-US" sz="3600" dirty="0"/>
              <a:t>His report made all the people fear the Canaanites.</a:t>
            </a:r>
          </a:p>
          <a:p>
            <a:pPr marL="742950" indent="-742950">
              <a:buAutoNum type="arabicPeriod"/>
            </a:pPr>
            <a:r>
              <a:rPr lang="en-US" sz="3600" dirty="0"/>
              <a:t>He was the youngest tribal leader.</a:t>
            </a:r>
          </a:p>
        </p:txBody>
      </p:sp>
    </p:spTree>
    <p:extLst>
      <p:ext uri="{BB962C8B-B14F-4D97-AF65-F5344CB8AC3E}">
        <p14:creationId xmlns:p14="http://schemas.microsoft.com/office/powerpoint/2010/main" val="4180123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What did the Lord say to Joshua after many years of battle and conquest? (13:1)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9718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200" dirty="0"/>
              <a:t>“You are now very old, and there are still very large areas of land to be taken over.”</a:t>
            </a:r>
          </a:p>
          <a:p>
            <a:pPr marL="742950" indent="-742950">
              <a:buAutoNum type="arabicPeriod"/>
            </a:pPr>
            <a:r>
              <a:rPr lang="en-US" sz="3200" dirty="0"/>
              <a:t>“You are very old. It’s time for you to rest from all your battles.”</a:t>
            </a:r>
          </a:p>
          <a:p>
            <a:pPr marL="742950" indent="-742950">
              <a:buAutoNum type="arabicPeriod"/>
            </a:pPr>
            <a:r>
              <a:rPr lang="en-US" sz="3200" dirty="0"/>
              <a:t>“You are old. It’s time to elect a new leader.</a:t>
            </a:r>
          </a:p>
          <a:p>
            <a:pPr marL="742950" indent="-742950">
              <a:buAutoNum type="arabicPeriod"/>
            </a:pPr>
            <a:r>
              <a:rPr lang="en-US" sz="32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8124860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How long had it been since the Lord spoke to Moses about Caleb’s inheritance? (14:10)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35 years</a:t>
            </a:r>
          </a:p>
          <a:p>
            <a:pPr marL="742950" indent="-742950">
              <a:buAutoNum type="arabicPeriod"/>
            </a:pPr>
            <a:r>
              <a:rPr lang="en-US" sz="3600" dirty="0"/>
              <a:t>40 years</a:t>
            </a:r>
          </a:p>
          <a:p>
            <a:pPr marL="742950" indent="-742950">
              <a:buAutoNum type="arabicPeriod"/>
            </a:pPr>
            <a:r>
              <a:rPr lang="en-US" sz="3600" dirty="0"/>
              <a:t>45 years</a:t>
            </a:r>
          </a:p>
          <a:p>
            <a:pPr marL="742950" indent="-742950">
              <a:buAutoNum type="arabicPeriod"/>
            </a:pPr>
            <a:r>
              <a:rPr lang="en-US" sz="3600" dirty="0"/>
              <a:t>50 years</a:t>
            </a:r>
          </a:p>
        </p:txBody>
      </p:sp>
    </p:spTree>
    <p:extLst>
      <p:ext uri="{BB962C8B-B14F-4D97-AF65-F5344CB8AC3E}">
        <p14:creationId xmlns:p14="http://schemas.microsoft.com/office/powerpoint/2010/main" val="30487095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How long had it been since the Lord spoke to Moses about Caleb’s inheritance? (14:10)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35 years</a:t>
            </a:r>
          </a:p>
          <a:p>
            <a:pPr marL="742950" indent="-742950">
              <a:buAutoNum type="arabicPeriod"/>
            </a:pPr>
            <a:r>
              <a:rPr lang="en-US" sz="3600" dirty="0"/>
              <a:t>40 years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C000"/>
                </a:solidFill>
              </a:rPr>
              <a:t>45 years</a:t>
            </a:r>
          </a:p>
          <a:p>
            <a:pPr marL="742950" indent="-742950">
              <a:buAutoNum type="arabicPeriod"/>
            </a:pPr>
            <a:r>
              <a:rPr lang="en-US" sz="3600" dirty="0"/>
              <a:t>50 years</a:t>
            </a:r>
          </a:p>
        </p:txBody>
      </p:sp>
    </p:spTree>
    <p:extLst>
      <p:ext uri="{BB962C8B-B14F-4D97-AF65-F5344CB8AC3E}">
        <p14:creationId xmlns:p14="http://schemas.microsoft.com/office/powerpoint/2010/main" val="19551935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906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How strong did Caleb say he was? (14:11)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0717" y="245108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Strong enough to fight for three days straight</a:t>
            </a:r>
          </a:p>
          <a:p>
            <a:pPr marL="742950" indent="-742950">
              <a:buAutoNum type="arabicPeriod"/>
            </a:pPr>
            <a:r>
              <a:rPr lang="en-US" sz="3600" dirty="0"/>
              <a:t>As strong as the entire Israelite army</a:t>
            </a:r>
          </a:p>
          <a:p>
            <a:pPr marL="742950" indent="-742950">
              <a:buAutoNum type="arabicPeriod"/>
            </a:pPr>
            <a:r>
              <a:rPr lang="en-US" sz="3600" dirty="0"/>
              <a:t>As strong as he was the day Moses sent him out</a:t>
            </a:r>
          </a:p>
          <a:p>
            <a:pPr marL="742950" indent="-742950"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878420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906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How strong did Caleb say he was? (14:11)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45108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Strong enough to fight for three days straight</a:t>
            </a:r>
          </a:p>
          <a:p>
            <a:pPr marL="742950" indent="-742950">
              <a:buAutoNum type="arabicPeriod"/>
            </a:pPr>
            <a:r>
              <a:rPr lang="en-US" sz="3600" dirty="0"/>
              <a:t>As strong as the entire Israelite army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C000"/>
                </a:solidFill>
              </a:rPr>
              <a:t>As strong as he was the day Moses sent him out</a:t>
            </a:r>
          </a:p>
          <a:p>
            <a:pPr marL="742950" indent="-742950"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2475034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9144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promise did the Lord give to Caleb? (14:12)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8956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To give Caleb all the cattle and sheep he wanted</a:t>
            </a:r>
          </a:p>
          <a:p>
            <a:pPr marL="742950" indent="-742950">
              <a:buAutoNum type="arabicPeriod"/>
            </a:pPr>
            <a:r>
              <a:rPr lang="en-US" sz="3600" dirty="0"/>
              <a:t>To give Caleb the hill country</a:t>
            </a:r>
          </a:p>
          <a:p>
            <a:pPr marL="742950" indent="-742950">
              <a:buAutoNum type="arabicPeriod"/>
            </a:pPr>
            <a:r>
              <a:rPr lang="en-US" sz="3600" dirty="0"/>
              <a:t>To show Caleb how to defeat the Canaanites</a:t>
            </a:r>
          </a:p>
          <a:p>
            <a:pPr marL="742950" indent="-742950"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6041605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8382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promise did the Lord give to Caleb? (14:12)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300" y="27432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To give Caleb all the cattle and sheep he wanted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C000"/>
                </a:solidFill>
              </a:rPr>
              <a:t>To give Caleb the hill country</a:t>
            </a:r>
          </a:p>
          <a:p>
            <a:pPr marL="742950" indent="-742950">
              <a:buAutoNum type="arabicPeriod"/>
            </a:pPr>
            <a:r>
              <a:rPr lang="en-US" sz="3600" dirty="0"/>
              <a:t>To show Caleb how to defeat the Canaanites</a:t>
            </a:r>
          </a:p>
          <a:p>
            <a:pPr marL="742950" indent="-742950"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0367846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866789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land did Joshua give to Caleb? (14:13)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8194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land of Manasseh</a:t>
            </a:r>
          </a:p>
          <a:p>
            <a:pPr marL="742950" indent="-742950">
              <a:buAutoNum type="arabicPeriod"/>
            </a:pPr>
            <a:r>
              <a:rPr lang="en-US" sz="3600" dirty="0"/>
              <a:t>The land of Hebron</a:t>
            </a:r>
          </a:p>
          <a:p>
            <a:pPr marL="742950" indent="-742950">
              <a:buAutoNum type="arabicPeriod"/>
            </a:pPr>
            <a:r>
              <a:rPr lang="en-US" sz="3600" dirty="0"/>
              <a:t>The land of the </a:t>
            </a:r>
            <a:r>
              <a:rPr lang="en-US" sz="3600" dirty="0" err="1"/>
              <a:t>Reubenites</a:t>
            </a:r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/>
              <a:t>All the land already given to the other tribes</a:t>
            </a:r>
          </a:p>
        </p:txBody>
      </p:sp>
    </p:spTree>
    <p:extLst>
      <p:ext uri="{BB962C8B-B14F-4D97-AF65-F5344CB8AC3E}">
        <p14:creationId xmlns:p14="http://schemas.microsoft.com/office/powerpoint/2010/main" val="27493541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871478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land did Joshua give to Caleb? (14:13)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8956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land of Manasseh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C000"/>
                </a:solidFill>
              </a:rPr>
              <a:t>The land of Hebron</a:t>
            </a:r>
          </a:p>
          <a:p>
            <a:pPr marL="742950" indent="-742950">
              <a:buAutoNum type="arabicPeriod"/>
            </a:pPr>
            <a:r>
              <a:rPr lang="en-US" sz="3600" dirty="0"/>
              <a:t>The land of the </a:t>
            </a:r>
            <a:r>
              <a:rPr lang="en-US" sz="3600" dirty="0" err="1"/>
              <a:t>Reubenites</a:t>
            </a:r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/>
              <a:t>All the land already given to the other tribes</a:t>
            </a:r>
          </a:p>
        </p:txBody>
      </p:sp>
    </p:spTree>
    <p:extLst>
      <p:ext uri="{BB962C8B-B14F-4D97-AF65-F5344CB8AC3E}">
        <p14:creationId xmlns:p14="http://schemas.microsoft.com/office/powerpoint/2010/main" val="32299201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1268" y="838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Why has Hebron belonged to Caleb ever since? (14:14)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8194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Caleb won the land in a battle.</a:t>
            </a:r>
          </a:p>
          <a:p>
            <a:pPr marL="742950" indent="-742950">
              <a:buAutoNum type="arabicPeriod"/>
            </a:pPr>
            <a:r>
              <a:rPr lang="en-US" sz="3600" dirty="0"/>
              <a:t>Caleb served the gods of Hebron.</a:t>
            </a:r>
          </a:p>
          <a:p>
            <a:pPr marL="742950" indent="-742950">
              <a:buAutoNum type="arabicPeriod"/>
            </a:pPr>
            <a:r>
              <a:rPr lang="en-US" sz="3600" dirty="0"/>
              <a:t>Caleb followed the Lord wholeheartedly.</a:t>
            </a:r>
          </a:p>
          <a:p>
            <a:pPr marL="742950" indent="-742950">
              <a:buAutoNum type="arabicPeriod"/>
            </a:pPr>
            <a:r>
              <a:rPr lang="en-US" sz="3600" dirty="0"/>
              <a:t>Caleb was elected king over the land of Hebron.</a:t>
            </a:r>
          </a:p>
        </p:txBody>
      </p:sp>
    </p:spTree>
    <p:extLst>
      <p:ext uri="{BB962C8B-B14F-4D97-AF65-F5344CB8AC3E}">
        <p14:creationId xmlns:p14="http://schemas.microsoft.com/office/powerpoint/2010/main" val="10402290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144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Why has Hebron belonged to Caleb ever since? (14:14)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8194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Caleb won the land in a battle.</a:t>
            </a:r>
          </a:p>
          <a:p>
            <a:pPr marL="742950" indent="-742950">
              <a:buAutoNum type="arabicPeriod"/>
            </a:pPr>
            <a:r>
              <a:rPr lang="en-US" sz="3600" dirty="0"/>
              <a:t>Caleb served the gods of Hebron.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C000"/>
                </a:solidFill>
              </a:rPr>
              <a:t>Caleb followed the Lord wholeheartedly.</a:t>
            </a:r>
          </a:p>
          <a:p>
            <a:pPr marL="742950" indent="-742950">
              <a:buAutoNum type="arabicPeriod"/>
            </a:pPr>
            <a:r>
              <a:rPr lang="en-US" sz="3600" dirty="0"/>
              <a:t>Caleb was elected king over the land of Hebron.</a:t>
            </a:r>
          </a:p>
        </p:txBody>
      </p:sp>
    </p:spTree>
    <p:extLst>
      <p:ext uri="{BB962C8B-B14F-4D97-AF65-F5344CB8AC3E}">
        <p14:creationId xmlns:p14="http://schemas.microsoft.com/office/powerpoint/2010/main" val="2059500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What did the Lord say to Joshua after many years of battle and conquest? (13:1)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9718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200" b="1" dirty="0">
                <a:solidFill>
                  <a:srgbClr val="FFC000"/>
                </a:solidFill>
              </a:rPr>
              <a:t>“You are now very old, and there are still very large areas of land to be taken over.”</a:t>
            </a:r>
          </a:p>
          <a:p>
            <a:pPr marL="742950" indent="-742950">
              <a:buAutoNum type="arabicPeriod"/>
            </a:pPr>
            <a:r>
              <a:rPr lang="en-US" sz="3200" dirty="0"/>
              <a:t>“You are very old. It’s time for you to rest from all your battles.”</a:t>
            </a:r>
          </a:p>
          <a:p>
            <a:pPr marL="742950" indent="-742950">
              <a:buAutoNum type="arabicPeriod"/>
            </a:pPr>
            <a:r>
              <a:rPr lang="en-US" sz="3200" dirty="0"/>
              <a:t>“You are old. It’s time to elect a new leader.</a:t>
            </a:r>
          </a:p>
          <a:p>
            <a:pPr marL="742950" indent="-742950">
              <a:buAutoNum type="arabicPeriod"/>
            </a:pPr>
            <a:r>
              <a:rPr lang="en-US" sz="32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631490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10231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had rest from war? (14:15)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land</a:t>
            </a:r>
          </a:p>
          <a:p>
            <a:pPr marL="742950" indent="-742950">
              <a:buAutoNum type="arabicPeriod"/>
            </a:pPr>
            <a:r>
              <a:rPr lang="en-US" sz="3600" dirty="0"/>
              <a:t>The Canaanites’ cattle</a:t>
            </a:r>
          </a:p>
          <a:p>
            <a:pPr marL="742950" indent="-742950">
              <a:buAutoNum type="arabicPeriod"/>
            </a:pPr>
            <a:r>
              <a:rPr lang="en-US" sz="3600" dirty="0"/>
              <a:t>The Canaanites’ sheep</a:t>
            </a:r>
          </a:p>
          <a:p>
            <a:pPr marL="742950" indent="-742950"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0319051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5300" y="110231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had rest from war? (14:15)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C000"/>
                </a:solidFill>
              </a:rPr>
              <a:t>The land</a:t>
            </a:r>
          </a:p>
          <a:p>
            <a:pPr marL="742950" indent="-742950">
              <a:buAutoNum type="arabicPeriod"/>
            </a:pPr>
            <a:r>
              <a:rPr lang="en-US" sz="3600" dirty="0"/>
              <a:t>The Canaanites’ cattle</a:t>
            </a:r>
          </a:p>
          <a:p>
            <a:pPr marL="742950" indent="-742950">
              <a:buAutoNum type="arabicPeriod"/>
            </a:pPr>
            <a:r>
              <a:rPr lang="en-US" sz="3600" dirty="0"/>
              <a:t>The Canaanites’ sheep</a:t>
            </a:r>
          </a:p>
          <a:p>
            <a:pPr marL="742950" indent="-742950"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8452770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100" y="838200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Finish this verse: “And whatever you do, whether in word or deed,…” (Colossians 3:17)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048000"/>
            <a:ext cx="8229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2800" dirty="0"/>
              <a:t>“…do it to the best of your ability.”</a:t>
            </a:r>
          </a:p>
          <a:p>
            <a:pPr marL="742950" indent="-742950">
              <a:buAutoNum type="arabicPeriod"/>
            </a:pPr>
            <a:r>
              <a:rPr lang="en-US" sz="2800" dirty="0"/>
              <a:t>“…do it all in the name of the Lord Jesus, giving thanks to God the Father through him.”</a:t>
            </a:r>
          </a:p>
          <a:p>
            <a:pPr marL="742950" indent="-742950">
              <a:buAutoNum type="arabicPeriod"/>
            </a:pPr>
            <a:r>
              <a:rPr lang="en-US" sz="2800" dirty="0"/>
              <a:t>“…do it with a joyful attitude.”</a:t>
            </a:r>
          </a:p>
          <a:p>
            <a:pPr marL="742950" indent="-742950">
              <a:buAutoNum type="arabicPeriod"/>
            </a:pPr>
            <a:r>
              <a:rPr lang="en-US" sz="2800" dirty="0"/>
              <a:t>“…do it with God’s help. Give thanks to him.”</a:t>
            </a:r>
          </a:p>
        </p:txBody>
      </p:sp>
    </p:spTree>
    <p:extLst>
      <p:ext uri="{BB962C8B-B14F-4D97-AF65-F5344CB8AC3E}">
        <p14:creationId xmlns:p14="http://schemas.microsoft.com/office/powerpoint/2010/main" val="5054858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100" y="838200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Finish this verse: “And whatever you do, whether in word or deed,…” (Colossians 3:17)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048000"/>
            <a:ext cx="8229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2800" dirty="0"/>
              <a:t>“…do it to the best of your ability.”</a:t>
            </a:r>
          </a:p>
          <a:p>
            <a:pPr marL="742950" indent="-742950">
              <a:buAutoNum type="arabicPeriod"/>
            </a:pPr>
            <a:r>
              <a:rPr lang="en-US" sz="2800" b="1" dirty="0">
                <a:solidFill>
                  <a:srgbClr val="FFC000"/>
                </a:solidFill>
              </a:rPr>
              <a:t>“…do it all in the name of the Lord Jesus, giving thanks to God the Father through him.”</a:t>
            </a:r>
          </a:p>
          <a:p>
            <a:pPr marL="742950" indent="-742950">
              <a:buAutoNum type="arabicPeriod"/>
            </a:pPr>
            <a:r>
              <a:rPr lang="en-US" sz="2800" dirty="0"/>
              <a:t>“…do it with a joyful attitude.”</a:t>
            </a:r>
          </a:p>
          <a:p>
            <a:pPr marL="742950" indent="-742950">
              <a:buAutoNum type="arabicPeriod"/>
            </a:pPr>
            <a:r>
              <a:rPr lang="en-US" sz="2800" dirty="0"/>
              <a:t>“…do it with God’s help. Give thanks to him.”</a:t>
            </a:r>
          </a:p>
        </p:txBody>
      </p:sp>
    </p:spTree>
    <p:extLst>
      <p:ext uri="{BB962C8B-B14F-4D97-AF65-F5344CB8AC3E}">
        <p14:creationId xmlns:p14="http://schemas.microsoft.com/office/powerpoint/2010/main" val="331515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was going to drive out the </a:t>
            </a:r>
            <a:r>
              <a:rPr lang="en-US" sz="3600" dirty="0" err="1"/>
              <a:t>Sidonians</a:t>
            </a:r>
            <a:r>
              <a:rPr lang="en-US" sz="3600" dirty="0"/>
              <a:t> before the Israelites? (13:6)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Lord</a:t>
            </a:r>
          </a:p>
          <a:p>
            <a:pPr marL="742950" indent="-742950">
              <a:buAutoNum type="arabicPeriod"/>
            </a:pPr>
            <a:r>
              <a:rPr lang="en-US" sz="3600" dirty="0"/>
              <a:t>Joshua</a:t>
            </a:r>
          </a:p>
          <a:p>
            <a:pPr marL="742950" indent="-742950">
              <a:buAutoNum type="arabicPeriod"/>
            </a:pPr>
            <a:r>
              <a:rPr lang="en-US" sz="3600" dirty="0"/>
              <a:t>The priests</a:t>
            </a:r>
          </a:p>
          <a:p>
            <a:pPr marL="742950" indent="-742950">
              <a:buAutoNum type="arabicPeriod"/>
            </a:pPr>
            <a:r>
              <a:rPr lang="en-US" sz="3600" dirty="0"/>
              <a:t>Moses</a:t>
            </a:r>
          </a:p>
        </p:txBody>
      </p:sp>
    </p:spTree>
    <p:extLst>
      <p:ext uri="{BB962C8B-B14F-4D97-AF65-F5344CB8AC3E}">
        <p14:creationId xmlns:p14="http://schemas.microsoft.com/office/powerpoint/2010/main" val="1008086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was going to drive out the </a:t>
            </a:r>
            <a:r>
              <a:rPr lang="en-US" sz="3600" dirty="0" err="1"/>
              <a:t>Sidonians</a:t>
            </a:r>
            <a:r>
              <a:rPr lang="en-US" sz="3600" dirty="0"/>
              <a:t> before the Israelites? (13:6)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C000"/>
                </a:solidFill>
              </a:rPr>
              <a:t>The Lord</a:t>
            </a:r>
          </a:p>
          <a:p>
            <a:pPr marL="742950" indent="-742950">
              <a:buAutoNum type="arabicPeriod"/>
            </a:pPr>
            <a:r>
              <a:rPr lang="en-US" sz="3600" dirty="0"/>
              <a:t>Joshua</a:t>
            </a:r>
          </a:p>
          <a:p>
            <a:pPr marL="742950" indent="-742950">
              <a:buAutoNum type="arabicPeriod"/>
            </a:pPr>
            <a:r>
              <a:rPr lang="en-US" sz="3600" dirty="0"/>
              <a:t>The priests</a:t>
            </a:r>
          </a:p>
          <a:p>
            <a:pPr marL="742950" indent="-742950">
              <a:buAutoNum type="arabicPeriod"/>
            </a:pPr>
            <a:r>
              <a:rPr lang="en-US" sz="3600" dirty="0"/>
              <a:t>Moses</a:t>
            </a:r>
          </a:p>
        </p:txBody>
      </p:sp>
    </p:spTree>
    <p:extLst>
      <p:ext uri="{BB962C8B-B14F-4D97-AF65-F5344CB8AC3E}">
        <p14:creationId xmlns:p14="http://schemas.microsoft.com/office/powerpoint/2010/main" val="941472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334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the Lord tell Joshua to do for the nine tribes and the half tribe of Manasseh? (13:6-7)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Divide them into smaller tribes</a:t>
            </a:r>
          </a:p>
          <a:p>
            <a:pPr marL="742950" indent="-742950">
              <a:buAutoNum type="arabicPeriod"/>
            </a:pPr>
            <a:r>
              <a:rPr lang="en-US" sz="3600" dirty="0"/>
              <a:t>Give them all the cattle they needed</a:t>
            </a:r>
          </a:p>
          <a:p>
            <a:pPr marL="742950" indent="-742950">
              <a:buAutoNum type="arabicPeriod"/>
            </a:pPr>
            <a:r>
              <a:rPr lang="en-US" sz="3600" dirty="0"/>
              <a:t>Divide the land among them as an inheritance</a:t>
            </a:r>
          </a:p>
          <a:p>
            <a:pPr marL="742950" indent="-742950"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961238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334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the Lord tell Joshua to do for the nine tribes and the half tribe of Manasseh? (13:6-7)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Divide them into smaller tribes</a:t>
            </a:r>
          </a:p>
          <a:p>
            <a:pPr marL="742950" indent="-742950">
              <a:buAutoNum type="arabicPeriod"/>
            </a:pPr>
            <a:r>
              <a:rPr lang="en-US" sz="3600" dirty="0"/>
              <a:t>Give them all the cattle they needed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C000"/>
                </a:solidFill>
              </a:rPr>
              <a:t>Divide the land among them as an inheritance</a:t>
            </a:r>
          </a:p>
          <a:p>
            <a:pPr marL="742950" indent="-742950"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730448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1430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said, “Be sure to allocate this land to Israel for an inheritance? (13:6)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Moses</a:t>
            </a:r>
          </a:p>
          <a:p>
            <a:pPr marL="742950" indent="-742950">
              <a:buAutoNum type="arabicPeriod"/>
            </a:pPr>
            <a:r>
              <a:rPr lang="en-US" sz="3600" dirty="0"/>
              <a:t>Joshua</a:t>
            </a:r>
          </a:p>
          <a:p>
            <a:pPr marL="742950" indent="-742950">
              <a:buAutoNum type="arabicPeriod"/>
            </a:pPr>
            <a:r>
              <a:rPr lang="en-US" sz="3600" dirty="0"/>
              <a:t>The priests</a:t>
            </a:r>
          </a:p>
          <a:p>
            <a:pPr marL="742950" indent="-742950">
              <a:buAutoNum type="arabicPeriod"/>
            </a:pPr>
            <a:r>
              <a:rPr lang="en-US" sz="3600" dirty="0"/>
              <a:t>The Lord</a:t>
            </a:r>
          </a:p>
        </p:txBody>
      </p:sp>
    </p:spTree>
    <p:extLst>
      <p:ext uri="{BB962C8B-B14F-4D97-AF65-F5344CB8AC3E}">
        <p14:creationId xmlns:p14="http://schemas.microsoft.com/office/powerpoint/2010/main" val="1788268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1430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said, “Be sure to allocate this land to Israel for an inheritance? (13:6)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Moses</a:t>
            </a:r>
          </a:p>
          <a:p>
            <a:pPr marL="742950" indent="-742950">
              <a:buAutoNum type="arabicPeriod"/>
            </a:pPr>
            <a:r>
              <a:rPr lang="en-US" sz="3600" dirty="0"/>
              <a:t>Joshua</a:t>
            </a:r>
          </a:p>
          <a:p>
            <a:pPr marL="742950" indent="-742950">
              <a:buAutoNum type="arabicPeriod"/>
            </a:pPr>
            <a:r>
              <a:rPr lang="en-US" sz="3600" dirty="0"/>
              <a:t>The priests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C000"/>
                </a:solidFill>
              </a:rPr>
              <a:t>The Lord</a:t>
            </a:r>
          </a:p>
        </p:txBody>
      </p:sp>
    </p:spTree>
    <p:extLst>
      <p:ext uri="{BB962C8B-B14F-4D97-AF65-F5344CB8AC3E}">
        <p14:creationId xmlns:p14="http://schemas.microsoft.com/office/powerpoint/2010/main" val="361065805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2226</TotalTime>
  <Words>1330</Words>
  <Application>Microsoft Office PowerPoint</Application>
  <PresentationFormat>On-screen Show (4:3)</PresentationFormat>
  <Paragraphs>164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1_Office Theme</vt:lpstr>
      <vt:lpstr>Dig Site 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Sabine Monument</dc:creator>
  <cp:lastModifiedBy>Litman, Kevin</cp:lastModifiedBy>
  <cp:revision>175</cp:revision>
  <dcterms:created xsi:type="dcterms:W3CDTF">2015-07-21T14:59:02Z</dcterms:created>
  <dcterms:modified xsi:type="dcterms:W3CDTF">2021-11-05T12:10:46Z</dcterms:modified>
</cp:coreProperties>
</file>