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6" r:id="rId30"/>
    <p:sldId id="285" r:id="rId31"/>
    <p:sldId id="287" r:id="rId32"/>
    <p:sldId id="288" r:id="rId33"/>
    <p:sldId id="289" r:id="rId34"/>
    <p:sldId id="290" r:id="rId35"/>
    <p:sldId id="291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5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5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5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5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5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7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9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40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13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27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Deborah’s response to Barak’s request for her to come with him? (4:8-9)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refused to go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agreed, but only if Barak made her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agreed to go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sent someone else with him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91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Deborah’s response to Barak’s request for her to come with him? (4:8-9)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refused to go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agreed, but only if Barak made her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She agreed to go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She sent someone else with him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8640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not going to be given to Barak in battle?  (4:9)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Victory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Honor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Treasure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None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3866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not going to be given to Barak in battle?  (4:9)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Victory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Honor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Treasure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None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22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wouldn’t Barak receive honor for defeating </a:t>
            </a:r>
            <a:r>
              <a:rPr lang="en-US" dirty="0" err="1" smtClean="0"/>
              <a:t>Sisera</a:t>
            </a:r>
            <a:r>
              <a:rPr lang="en-US" dirty="0" smtClean="0"/>
              <a:t>?  (4:89)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He wouldn’t go into battle unless Deborah went with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He went into battle without the Lord’s permission.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He refused the Lord’s help.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7326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wouldn’t Barak receive honor for defeating </a:t>
            </a:r>
            <a:r>
              <a:rPr lang="en-US" dirty="0" err="1" smtClean="0"/>
              <a:t>Sisera</a:t>
            </a:r>
            <a:r>
              <a:rPr lang="en-US" dirty="0" smtClean="0"/>
              <a:t>?  (4:89)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He wouldn’t go into battle unless Deborah went with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He went into battle without the Lord’s permission.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He refused the Lord’s help.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1460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Barak summon for battle?  (4:9-10)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Men from Zebulun and Naphtali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Men from Naphtali only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Men from Gad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457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Barak summon for battle?  (4:9-10)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Men from Zebulun and Naphtali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Men from Naphtali only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Men from Gad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6512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Went with Barak to fight?  (4:10)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10,000 men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30,000 men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40,000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40000 men and Deborah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225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Went with Barak to fight?  (4:10)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10,000 men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30,000 men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40,000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40000 men and Deborah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772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the Lord react when Israel did evil in His sight?  (4:1-2)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let a famine sweep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sold them to King </a:t>
            </a:r>
            <a:r>
              <a:rPr lang="en-US" sz="4000" dirty="0" err="1" smtClean="0"/>
              <a:t>Jabin</a:t>
            </a:r>
            <a:r>
              <a:rPr lang="en-US" sz="4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brought 10 plagues on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dried up the Jordan River.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2979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Heber pitch his tent?  (4:11)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On the Jordan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</a:t>
            </a:r>
            <a:r>
              <a:rPr lang="en-US" sz="4000" dirty="0" err="1" smtClean="0"/>
              <a:t>Kedesh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On Mount Tabor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Jericho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0572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Heber pitch his tent?  (4:11)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On the Jordan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Near </a:t>
            </a:r>
            <a:r>
              <a:rPr lang="en-US" sz="4000" b="1" dirty="0" err="1" smtClean="0">
                <a:solidFill>
                  <a:srgbClr val="FFC000"/>
                </a:solidFill>
              </a:rPr>
              <a:t>Kedesh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On Mount Tabor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Jericho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177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Deborah say to Barak before the battle?  (4:14)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“Go! This is the day the Lord has given </a:t>
            </a:r>
            <a:r>
              <a:rPr lang="en-US" sz="4000" dirty="0" err="1" smtClean="0"/>
              <a:t>Sisera</a:t>
            </a:r>
            <a:r>
              <a:rPr lang="en-US" sz="4000" dirty="0" smtClean="0"/>
              <a:t> into your hands.”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“The Lord has turned his face from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pray that the Lord will bless and keep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3060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Deborah say to Barak before the battle?  (4:14)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“Go! This is the day the Lord has given </a:t>
            </a:r>
            <a:r>
              <a:rPr lang="en-US" sz="4000" b="1" dirty="0" err="1" smtClean="0">
                <a:solidFill>
                  <a:srgbClr val="FFC000"/>
                </a:solidFill>
              </a:rPr>
              <a:t>Sisera</a:t>
            </a:r>
            <a:r>
              <a:rPr lang="en-US" sz="4000" b="1" dirty="0" smtClean="0">
                <a:solidFill>
                  <a:srgbClr val="FFC000"/>
                </a:solidFill>
              </a:rPr>
              <a:t> into your hands.”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“The Lord has turned his face from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pray that the Lord will bless and keep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0809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after Barak and his men went down Mount Tabor?  (4:14-15)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Lord routed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and all his chariots and army by the sword.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Sisera</a:t>
            </a:r>
            <a:r>
              <a:rPr lang="en-US" sz="3600" dirty="0" smtClean="0"/>
              <a:t> got down from his chariot.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Sisera</a:t>
            </a:r>
            <a:r>
              <a:rPr lang="en-US" sz="3600" dirty="0" smtClean="0"/>
              <a:t> fled on foot.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6193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after Barak and his men went down Mount Tabor?  (4:14-15)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Lord routed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and all his chariots and army by the sword.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Sisera</a:t>
            </a:r>
            <a:r>
              <a:rPr lang="en-US" sz="3600" dirty="0" smtClean="0"/>
              <a:t> got down from his chariot.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Sisera</a:t>
            </a:r>
            <a:r>
              <a:rPr lang="en-US" sz="3600" dirty="0" smtClean="0"/>
              <a:t> fled on foot.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of the above.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78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far did Barak pursue </a:t>
            </a:r>
            <a:r>
              <a:rPr lang="en-US" dirty="0" err="1" smtClean="0"/>
              <a:t>Sisera’s</a:t>
            </a:r>
            <a:r>
              <a:rPr lang="en-US" dirty="0" smtClean="0"/>
              <a:t> chariots and army?  4:16)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</a:t>
            </a:r>
            <a:r>
              <a:rPr lang="en-US" sz="4000" dirty="0" err="1" smtClean="0"/>
              <a:t>Harosheth</a:t>
            </a:r>
            <a:r>
              <a:rPr lang="en-US" sz="4000" dirty="0" smtClean="0"/>
              <a:t> </a:t>
            </a:r>
            <a:r>
              <a:rPr lang="en-US" sz="4000" dirty="0" err="1" smtClean="0"/>
              <a:t>Haggoyim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Bethel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Mount Hermon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the Dead Sea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0589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far did Barak pursue </a:t>
            </a:r>
            <a:r>
              <a:rPr lang="en-US" dirty="0" err="1" smtClean="0"/>
              <a:t>Sisera’s</a:t>
            </a:r>
            <a:r>
              <a:rPr lang="en-US" dirty="0" smtClean="0"/>
              <a:t> chariots and army?  4:16)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To </a:t>
            </a:r>
            <a:r>
              <a:rPr lang="en-US" sz="4000" b="1" dirty="0" err="1" smtClean="0">
                <a:solidFill>
                  <a:srgbClr val="FFC000"/>
                </a:solidFill>
              </a:rPr>
              <a:t>Harosheth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</a:rPr>
              <a:t>Haggoyim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Bethel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Mount Hermon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the Dead Sea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587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whose tent did </a:t>
            </a:r>
            <a:r>
              <a:rPr lang="en-US" dirty="0" err="1" smtClean="0"/>
              <a:t>Sisera</a:t>
            </a:r>
            <a:r>
              <a:rPr lang="en-US" dirty="0" smtClean="0"/>
              <a:t> take refuge?  (4:17)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Jael, wife of Heber the </a:t>
            </a:r>
            <a:r>
              <a:rPr lang="en-US" sz="4000" dirty="0" err="1" smtClean="0"/>
              <a:t>Kenite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Tamor</a:t>
            </a:r>
            <a:r>
              <a:rPr lang="en-US" sz="4000" dirty="0" smtClean="0"/>
              <a:t>, sister of 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Rahab, the innkeeper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3332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whose tent did </a:t>
            </a:r>
            <a:r>
              <a:rPr lang="en-US" dirty="0" err="1" smtClean="0"/>
              <a:t>Sisera</a:t>
            </a:r>
            <a:r>
              <a:rPr lang="en-US" dirty="0" smtClean="0"/>
              <a:t> take refuge?  (4:17)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Jael, wife of Heber the </a:t>
            </a:r>
            <a:r>
              <a:rPr lang="en-US" sz="4000" b="1" dirty="0" err="1" smtClean="0">
                <a:solidFill>
                  <a:srgbClr val="FFC000"/>
                </a:solidFill>
              </a:rPr>
              <a:t>Kenite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Tamor</a:t>
            </a:r>
            <a:r>
              <a:rPr lang="en-US" sz="4000" dirty="0" smtClean="0"/>
              <a:t>, sister of 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Rahab, the innkeeper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949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the Lord react when Israel did evil in His sight?  (4:1-2)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let a famine sweep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He sold them to King </a:t>
            </a:r>
            <a:r>
              <a:rPr lang="en-US" sz="4000" b="1" dirty="0" err="1" smtClean="0">
                <a:solidFill>
                  <a:srgbClr val="FFC000"/>
                </a:solidFill>
              </a:rPr>
              <a:t>Jabin</a:t>
            </a:r>
            <a:r>
              <a:rPr lang="en-US" sz="4000" b="1" dirty="0" smtClean="0">
                <a:solidFill>
                  <a:srgbClr val="FFC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brought 10 plagues on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dried up the Jordan River.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4566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did Jael say to </a:t>
            </a:r>
            <a:r>
              <a:rPr lang="en-US" dirty="0" err="1" smtClean="0"/>
              <a:t>Sisera</a:t>
            </a:r>
            <a:r>
              <a:rPr lang="en-US" dirty="0" smtClean="0"/>
              <a:t>?  (4:18)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“Come, my lord, come right in.  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“Are you lost?  May I help you find your way?”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“Barak is not 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“You aren’t supposed to be here.”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2082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did Jael say to </a:t>
            </a:r>
            <a:r>
              <a:rPr lang="en-US" dirty="0" err="1" smtClean="0"/>
              <a:t>Sisera</a:t>
            </a:r>
            <a:r>
              <a:rPr lang="en-US" dirty="0" smtClean="0"/>
              <a:t>?  (4:18)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“Come, my lord, come right in.  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“Are you lost?  May I help you find your way?”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“Barak is not 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“You aren’t supposed to be here.”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06565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after </a:t>
            </a:r>
            <a:r>
              <a:rPr lang="en-US" dirty="0" err="1" smtClean="0"/>
              <a:t>Sisera</a:t>
            </a:r>
            <a:r>
              <a:rPr lang="en-US" dirty="0" smtClean="0"/>
              <a:t> fell asleep?  (4:21)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Jael told Barak where to find </a:t>
            </a:r>
            <a:r>
              <a:rPr lang="en-US" sz="4000" dirty="0" err="1" smtClean="0"/>
              <a:t>Sisera</a:t>
            </a:r>
            <a:r>
              <a:rPr lang="en-US" sz="4000" dirty="0" smtClean="0"/>
              <a:t> to kill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Jael drove a tent peg through his temple.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Sisera</a:t>
            </a:r>
            <a:r>
              <a:rPr lang="en-US" sz="4000" dirty="0" smtClean="0"/>
              <a:t> woke up and fled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Sisera’s</a:t>
            </a:r>
            <a:r>
              <a:rPr lang="en-US" sz="4000" dirty="0" smtClean="0"/>
              <a:t> army attacked the camp.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7803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after </a:t>
            </a:r>
            <a:r>
              <a:rPr lang="en-US" dirty="0" err="1" smtClean="0"/>
              <a:t>Sisera</a:t>
            </a:r>
            <a:r>
              <a:rPr lang="en-US" dirty="0" smtClean="0"/>
              <a:t> fell asleep?  (4:21)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Jael told Barak where to find </a:t>
            </a:r>
            <a:r>
              <a:rPr lang="en-US" sz="4000" dirty="0" err="1" smtClean="0"/>
              <a:t>Sisera</a:t>
            </a:r>
            <a:r>
              <a:rPr lang="en-US" sz="4000" dirty="0" smtClean="0"/>
              <a:t> to kill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Jael drove a tent peg through his temple.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Sisera</a:t>
            </a:r>
            <a:r>
              <a:rPr lang="en-US" sz="4000" dirty="0" smtClean="0"/>
              <a:t> woke up and fled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Sisera’s</a:t>
            </a:r>
            <a:r>
              <a:rPr lang="en-US" sz="4000" dirty="0" smtClean="0"/>
              <a:t> army attacked the camp.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1224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on the day </a:t>
            </a:r>
            <a:r>
              <a:rPr lang="en-US" dirty="0" err="1" smtClean="0"/>
              <a:t>Sisera</a:t>
            </a:r>
            <a:r>
              <a:rPr lang="en-US" dirty="0" smtClean="0"/>
              <a:t> died?  (4:23)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God subdued </a:t>
            </a:r>
            <a:r>
              <a:rPr lang="en-US" sz="4000" dirty="0" err="1" smtClean="0"/>
              <a:t>Jabin</a:t>
            </a:r>
            <a:r>
              <a:rPr lang="en-US" sz="40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Canaan turned to the Lord.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Barak also died in battle.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Jael became the queen of Israel.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68255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on the day </a:t>
            </a:r>
            <a:r>
              <a:rPr lang="en-US" dirty="0" err="1" smtClean="0"/>
              <a:t>Sisera</a:t>
            </a:r>
            <a:r>
              <a:rPr lang="en-US" dirty="0" smtClean="0"/>
              <a:t> died?  (4:23)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God subdued </a:t>
            </a:r>
            <a:r>
              <a:rPr lang="en-US" sz="4000" b="1" dirty="0" err="1" smtClean="0">
                <a:solidFill>
                  <a:srgbClr val="FFC000"/>
                </a:solidFill>
              </a:rPr>
              <a:t>Jabin</a:t>
            </a:r>
            <a:r>
              <a:rPr lang="en-US" sz="4000" b="1" dirty="0" smtClean="0">
                <a:solidFill>
                  <a:srgbClr val="FFC000"/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Canaan turned to the Lord.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Barak also died in battle.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Jael became the queen of Israel.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2312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directly after God subdued </a:t>
            </a:r>
            <a:r>
              <a:rPr lang="en-US" dirty="0" err="1" smtClean="0"/>
              <a:t>Jabin</a:t>
            </a:r>
            <a:r>
              <a:rPr lang="en-US" dirty="0" smtClean="0"/>
              <a:t>?  (4:23-24)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Israelites were put into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hand of the Israelites pressed harder and harder against </a:t>
            </a:r>
            <a:r>
              <a:rPr lang="en-US" sz="4000" dirty="0" err="1" smtClean="0"/>
              <a:t>Jabin</a:t>
            </a:r>
            <a:r>
              <a:rPr lang="en-US" sz="4000" dirty="0" smtClean="0"/>
              <a:t> king of Canaan until they destroyed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Deborah left her position as leader.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Deborah became queen.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6062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directly after God subdued </a:t>
            </a:r>
            <a:r>
              <a:rPr lang="en-US" dirty="0" err="1" smtClean="0"/>
              <a:t>Jabin</a:t>
            </a:r>
            <a:r>
              <a:rPr lang="en-US" dirty="0" smtClean="0"/>
              <a:t>?  (4:23-24)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Israelites were put into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The hand of the Israelites pressed harder and harder against </a:t>
            </a:r>
            <a:r>
              <a:rPr lang="en-US" sz="4000" b="1" dirty="0" err="1" smtClean="0">
                <a:solidFill>
                  <a:srgbClr val="FFC000"/>
                </a:solidFill>
              </a:rPr>
              <a:t>Jabin</a:t>
            </a:r>
            <a:r>
              <a:rPr lang="en-US" sz="4000" b="1" dirty="0" smtClean="0">
                <a:solidFill>
                  <a:srgbClr val="FFC000"/>
                </a:solidFill>
              </a:rPr>
              <a:t> king of Canaan until they destroyed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Deborah left her position as leader.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Deborah became queen.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473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“I know that you can…”  (Job 42:2)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save us with your awesome plans.”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do all things; no purpose of yours can be thwarted.”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do everything and help us with this situation.”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come up with a plan that will save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88955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“I know that you can…”  (Job 42:2)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save us with your awesome plans.”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“… do all things; no purpose of yours can be thwarted.”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do everything and help us with this situation.”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 come up with a plan that will save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683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Where did </a:t>
            </a:r>
            <a:r>
              <a:rPr lang="en-US" dirty="0" err="1" smtClean="0"/>
              <a:t>Jabin</a:t>
            </a:r>
            <a:r>
              <a:rPr lang="en-US" dirty="0" smtClean="0"/>
              <a:t> reign?  (4:2)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Jericho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Hazor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96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Where did </a:t>
            </a:r>
            <a:r>
              <a:rPr lang="en-US" dirty="0" err="1" smtClean="0"/>
              <a:t>Jabin</a:t>
            </a:r>
            <a:r>
              <a:rPr lang="en-US" dirty="0" smtClean="0"/>
              <a:t> reign?  (4:2)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Jericho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FFC000"/>
                </a:solidFill>
              </a:rPr>
              <a:t>Hazor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3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Israelites come to Deborah?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receive charity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have their disputes decided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get healed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304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Israelites come to Deborah?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receive charity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To have their disputes decided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get healed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6791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command Barak to do?  (4:6)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Take 10,000 men to Mount Hermon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Take 20,000 men to Mount Carmel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Take 10,000 men to Mount Tabor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Take 15,000 men to Mount Nebo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7367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command Barak to do?  (4:6)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Take 10,000 men to Mount Hermon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Take 20,000 men to Mount Carmel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Take 10,000 men to Mount Tabor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Take 15,000 men to Mount Nebo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0667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1366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Dig Site 13</vt:lpstr>
      <vt:lpstr>How did the Lord react when Israel did evil in His sight?  (4:1-2)</vt:lpstr>
      <vt:lpstr>How did the Lord react when Israel did evil in His sight?  (4:1-2)</vt:lpstr>
      <vt:lpstr>Where did Jabin reign?  (4:2) </vt:lpstr>
      <vt:lpstr>Where did Jabin reign?  (4:2) </vt:lpstr>
      <vt:lpstr>Why did Israelites come to Deborah?</vt:lpstr>
      <vt:lpstr>Why did Israelites come to Deborah?</vt:lpstr>
      <vt:lpstr>What did the Lord command Barak to do?  (4:6)</vt:lpstr>
      <vt:lpstr>What did the Lord command Barak to do?  (4:6)</vt:lpstr>
      <vt:lpstr>What was Deborah’s response to Barak’s request for her to come with him? (4:8-9)</vt:lpstr>
      <vt:lpstr>What was Deborah’s response to Barak’s request for her to come with him? (4:8-9)</vt:lpstr>
      <vt:lpstr>What was not going to be given to Barak in battle?  (4:9)</vt:lpstr>
      <vt:lpstr>What was not going to be given to Barak in battle?  (4:9)</vt:lpstr>
      <vt:lpstr>Why wouldn’t Barak receive honor for defeating Sisera?  (4:89)</vt:lpstr>
      <vt:lpstr>Why wouldn’t Barak receive honor for defeating Sisera?  (4:89)</vt:lpstr>
      <vt:lpstr>Who did Barak summon for battle?  (4:9-10)</vt:lpstr>
      <vt:lpstr>Who did Barak summon for battle?  (4:9-10)</vt:lpstr>
      <vt:lpstr>Went with Barak to fight?  (4:10)</vt:lpstr>
      <vt:lpstr>Went with Barak to fight?  (4:10)</vt:lpstr>
      <vt:lpstr>Where did Heber pitch his tent?  (4:11)</vt:lpstr>
      <vt:lpstr>Where did Heber pitch his tent?  (4:11)</vt:lpstr>
      <vt:lpstr>What did Deborah say to Barak before the battle?  (4:14)</vt:lpstr>
      <vt:lpstr>What did Deborah say to Barak before the battle?  (4:14)</vt:lpstr>
      <vt:lpstr>What happened after Barak and his men went down Mount Tabor?  (4:14-15)</vt:lpstr>
      <vt:lpstr>What happened after Barak and his men went down Mount Tabor?  (4:14-15)</vt:lpstr>
      <vt:lpstr>How far did Barak pursue Sisera’s chariots and army?  4:16)</vt:lpstr>
      <vt:lpstr>How far did Barak pursue Sisera’s chariots and army?  4:16)</vt:lpstr>
      <vt:lpstr>In whose tent did Sisera take refuge?  (4:17)</vt:lpstr>
      <vt:lpstr>In whose tent did Sisera take refuge?  (4:17)</vt:lpstr>
      <vt:lpstr>What did Jael say to Sisera?  (4:18)</vt:lpstr>
      <vt:lpstr>What did Jael say to Sisera?  (4:18)</vt:lpstr>
      <vt:lpstr>What happened after Sisera fell asleep?  (4:21)</vt:lpstr>
      <vt:lpstr>What happened after Sisera fell asleep?  (4:21)</vt:lpstr>
      <vt:lpstr>What happened on the day Sisera died?  (4:23)</vt:lpstr>
      <vt:lpstr>What happened on the day Sisera died?  (4:23)</vt:lpstr>
      <vt:lpstr>What happened directly after God subdued Jabin?  (4:23-24)</vt:lpstr>
      <vt:lpstr>What happened directly after God subdued Jabin?  (4:23-24)</vt:lpstr>
      <vt:lpstr>Finish this verse:  “I know that you can…”  (Job 42:2)</vt:lpstr>
      <vt:lpstr>Finish this verse:  “I know that you can…”  (Job 42:2)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13</dc:title>
  <dc:creator>Kathy Randels</dc:creator>
  <cp:lastModifiedBy>Kathy Randels</cp:lastModifiedBy>
  <cp:revision>6</cp:revision>
  <dcterms:created xsi:type="dcterms:W3CDTF">2015-12-20T00:38:08Z</dcterms:created>
  <dcterms:modified xsi:type="dcterms:W3CDTF">2015-12-31T12:39:51Z</dcterms:modified>
</cp:coreProperties>
</file>