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6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2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4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48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7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2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5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89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5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240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17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second way Samson said he would lose his strength? (16:11)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If he was tied with seven fresh bowstrings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If </a:t>
            </a:r>
            <a:r>
              <a:rPr lang="en-US" sz="4000" dirty="0"/>
              <a:t>his hair was braided into a loom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If </a:t>
            </a:r>
            <a:r>
              <a:rPr lang="en-US" sz="4000" dirty="0"/>
              <a:t>his head was shaved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If </a:t>
            </a:r>
            <a:r>
              <a:rPr lang="en-US" sz="4000" dirty="0"/>
              <a:t>he was tied with new ropes</a:t>
            </a:r>
          </a:p>
        </p:txBody>
      </p:sp>
    </p:spTree>
    <p:extLst>
      <p:ext uri="{BB962C8B-B14F-4D97-AF65-F5344CB8AC3E}">
        <p14:creationId xmlns:p14="http://schemas.microsoft.com/office/powerpoint/2010/main" val="3276619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second way Samson said he would lose his strength? (16:11)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If he was tied with seven fresh bowstrings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If </a:t>
            </a:r>
            <a:r>
              <a:rPr lang="en-US" sz="4000" dirty="0"/>
              <a:t>his hair was braided into a loom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If </a:t>
            </a:r>
            <a:r>
              <a:rPr lang="en-US" sz="4000" dirty="0"/>
              <a:t>his head was shaved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If </a:t>
            </a:r>
            <a:r>
              <a:rPr lang="en-US" sz="4000" b="1" dirty="0">
                <a:solidFill>
                  <a:srgbClr val="FFC000"/>
                </a:solidFill>
              </a:rPr>
              <a:t>he was tied with new ropes</a:t>
            </a:r>
          </a:p>
        </p:txBody>
      </p:sp>
    </p:spTree>
    <p:extLst>
      <p:ext uri="{BB962C8B-B14F-4D97-AF65-F5344CB8AC3E}">
        <p14:creationId xmlns:p14="http://schemas.microsoft.com/office/powerpoint/2010/main" val="3537887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was the third way Delilah tried to make Samson lose his strength? (16:13-14)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wove his braids into the fabric on the loom.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</a:t>
            </a:r>
            <a:r>
              <a:rPr lang="en-US" sz="4000" dirty="0"/>
              <a:t>“tied him with new ropes.”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</a:t>
            </a:r>
            <a:r>
              <a:rPr lang="en-US" sz="4000" dirty="0"/>
              <a:t>“tied him with seven fresh bowstrings.”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 </a:t>
            </a:r>
            <a:r>
              <a:rPr lang="en-US" sz="4000" dirty="0"/>
              <a:t>She “shaved his head.”</a:t>
            </a:r>
          </a:p>
        </p:txBody>
      </p:sp>
    </p:spTree>
    <p:extLst>
      <p:ext uri="{BB962C8B-B14F-4D97-AF65-F5344CB8AC3E}">
        <p14:creationId xmlns:p14="http://schemas.microsoft.com/office/powerpoint/2010/main" val="4220441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was the third way Delilah tried to make Samson lose his strength? (16:13-14)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C000"/>
                </a:solidFill>
              </a:rPr>
              <a:t>She wove his braids into the fabric on the loom.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</a:t>
            </a:r>
            <a:r>
              <a:rPr lang="en-US" sz="4000" dirty="0"/>
              <a:t>“tied him with new ropes.”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She </a:t>
            </a:r>
            <a:r>
              <a:rPr lang="en-US" sz="4000" dirty="0"/>
              <a:t>“tied him with seven fresh bowstrings.”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 </a:t>
            </a:r>
            <a:r>
              <a:rPr lang="en-US" sz="4000" dirty="0"/>
              <a:t>She “shaved his head.”</a:t>
            </a:r>
          </a:p>
        </p:txBody>
      </p:sp>
    </p:spTree>
    <p:extLst>
      <p:ext uri="{BB962C8B-B14F-4D97-AF65-F5344CB8AC3E}">
        <p14:creationId xmlns:p14="http://schemas.microsoft.com/office/powerpoint/2010/main" val="3358665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happened each time Samson told Delilah a false source of his strength? (16:9, 12, 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Samson would pretend to be asleep.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Philistines tried to subdue him, but they could not.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Samson </a:t>
            </a:r>
            <a:r>
              <a:rPr lang="en-US" sz="4000" dirty="0"/>
              <a:t>left Delilah each time.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</a:t>
            </a:r>
            <a:r>
              <a:rPr lang="en-US" sz="4000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3157682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happened each time Samson told Delilah a false source of his strength? (16:9, 12, 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Samson would pretend to be asleep.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The </a:t>
            </a:r>
            <a:r>
              <a:rPr lang="en-US" sz="4000" b="1" dirty="0">
                <a:solidFill>
                  <a:srgbClr val="FFC000"/>
                </a:solidFill>
              </a:rPr>
              <a:t>Philistines tried to subdue him, but they could not.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Samson </a:t>
            </a:r>
            <a:r>
              <a:rPr lang="en-US" sz="4000" dirty="0"/>
              <a:t>left Delilah each time.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</a:t>
            </a:r>
            <a:r>
              <a:rPr lang="en-US" sz="4000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1230562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NOT happen when Samson’s seven braids were shaved off? (16:19-21)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strength left him.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Spirit of the Lord left him.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</a:t>
            </a:r>
            <a:r>
              <a:rPr lang="en-US" sz="4000" dirty="0"/>
              <a:t>defeated the Philistines.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Philistines seized him. </a:t>
            </a:r>
          </a:p>
        </p:txBody>
      </p:sp>
    </p:spTree>
    <p:extLst>
      <p:ext uri="{BB962C8B-B14F-4D97-AF65-F5344CB8AC3E}">
        <p14:creationId xmlns:p14="http://schemas.microsoft.com/office/powerpoint/2010/main" val="466127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NOT happen when Samson’s seven braids were shaved off? (16:19-21)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strength left him.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Spirit of the Lord left him.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He </a:t>
            </a:r>
            <a:r>
              <a:rPr lang="en-US" sz="4000" b="1" dirty="0">
                <a:solidFill>
                  <a:srgbClr val="FFC000"/>
                </a:solidFill>
              </a:rPr>
              <a:t>defeated the Philistines.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</a:t>
            </a:r>
            <a:r>
              <a:rPr lang="en-US" sz="4000" dirty="0"/>
              <a:t>Philistines seized him. </a:t>
            </a:r>
          </a:p>
        </p:txBody>
      </p:sp>
    </p:spTree>
    <p:extLst>
      <p:ext uri="{BB962C8B-B14F-4D97-AF65-F5344CB8AC3E}">
        <p14:creationId xmlns:p14="http://schemas.microsoft.com/office/powerpoint/2010/main" val="2104458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Philistines do when they captured Samson? (16:21)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gouged out his eyes.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put shackles on him.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put him in prison.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</a:t>
            </a:r>
            <a:r>
              <a:rPr lang="en-US" sz="4000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1143302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Philistines do when they captured Samson? (16:21)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gouged out his eyes.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put shackles on him.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</a:t>
            </a:r>
            <a:r>
              <a:rPr lang="en-US" sz="4000" dirty="0"/>
              <a:t>put him in prison.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All </a:t>
            </a:r>
            <a:r>
              <a:rPr lang="en-US" sz="4000" b="1" dirty="0">
                <a:solidFill>
                  <a:srgbClr val="FFC000"/>
                </a:solidFill>
              </a:rPr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135802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Samson carry to the top of the hill that faces Hebron? (16:3)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doors and two posts of the city gate of Gaza.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Some </a:t>
            </a:r>
            <a:r>
              <a:rPr lang="en-US" sz="4000" dirty="0"/>
              <a:t>men from Gaza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lion he killed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Delilah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9419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Philistine rulers assemble to celebrate? (16:23)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battle they won over the tribe of Dan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defeat of Samson and a sacrifice to Dagon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triumph of Samson and the defeat of Dagon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</a:t>
            </a:r>
            <a:r>
              <a:rPr lang="en-US" sz="3600" dirty="0"/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2686214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Philistine rulers assemble to celebrate? (16:23)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battle they won over the tribe of Dan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The </a:t>
            </a:r>
            <a:r>
              <a:rPr lang="en-US" sz="3600" b="1" dirty="0">
                <a:solidFill>
                  <a:srgbClr val="FFC000"/>
                </a:solidFill>
              </a:rPr>
              <a:t>defeat of Samson and a sacrifice to Dagon </a:t>
            </a:r>
            <a:endParaRPr lang="en-US" sz="36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</a:t>
            </a:r>
            <a:r>
              <a:rPr lang="en-US" sz="3600" dirty="0"/>
              <a:t>triumph of Samson and the defeat of Dagon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</a:t>
            </a:r>
            <a:r>
              <a:rPr lang="en-US" sz="3600" dirty="0"/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1407524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Samson ask to stand when he was called out of prison? (16:25-26)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the Philistine rulers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</a:t>
            </a:r>
            <a:r>
              <a:rPr lang="en-US" sz="4000" dirty="0"/>
              <a:t>the middle of the courtyard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By </a:t>
            </a:r>
            <a:r>
              <a:rPr lang="en-US" sz="4000" dirty="0"/>
              <a:t>the well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Against </a:t>
            </a:r>
            <a:r>
              <a:rPr lang="en-US" sz="4000" dirty="0"/>
              <a:t>the pillars that supported Dagon’s temple</a:t>
            </a:r>
          </a:p>
        </p:txBody>
      </p:sp>
    </p:spTree>
    <p:extLst>
      <p:ext uri="{BB962C8B-B14F-4D97-AF65-F5344CB8AC3E}">
        <p14:creationId xmlns:p14="http://schemas.microsoft.com/office/powerpoint/2010/main" val="3947887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Samson ask to stand when he was called out of prison? (16:25-26)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the Philistine rulers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</a:t>
            </a:r>
            <a:r>
              <a:rPr lang="en-US" sz="4000" dirty="0"/>
              <a:t>the middle of the courtyard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By </a:t>
            </a:r>
            <a:r>
              <a:rPr lang="en-US" sz="4000" dirty="0"/>
              <a:t>the well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Against </a:t>
            </a:r>
            <a:r>
              <a:rPr lang="en-US" sz="4000" b="1" dirty="0">
                <a:solidFill>
                  <a:srgbClr val="FFC000"/>
                </a:solidFill>
              </a:rPr>
              <a:t>the pillars that supported Dagon’s temple</a:t>
            </a:r>
          </a:p>
        </p:txBody>
      </p:sp>
    </p:spTree>
    <p:extLst>
      <p:ext uri="{BB962C8B-B14F-4D97-AF65-F5344CB8AC3E}">
        <p14:creationId xmlns:p14="http://schemas.microsoft.com/office/powerpoint/2010/main" val="367920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people were on the roof at the Philistine celebration? (16:27)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Israel’s enemies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4,000 </a:t>
            </a:r>
            <a:r>
              <a:rPr lang="en-US" sz="4000" dirty="0"/>
              <a:t>men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About </a:t>
            </a:r>
            <a:r>
              <a:rPr lang="en-US" sz="4000" dirty="0"/>
              <a:t>3,000 Philistine men, women and rulers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Midianites </a:t>
            </a:r>
            <a:r>
              <a:rPr lang="en-US" sz="4000" dirty="0"/>
              <a:t>and </a:t>
            </a:r>
            <a:r>
              <a:rPr lang="en-US" sz="4000" dirty="0" smtClean="0"/>
              <a:t>Philistines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96265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people were on the roof at the Philistine celebration? (16:27)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Israel’s enemies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4,000 </a:t>
            </a:r>
            <a:r>
              <a:rPr lang="en-US" sz="4000" dirty="0"/>
              <a:t>men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About </a:t>
            </a:r>
            <a:r>
              <a:rPr lang="en-US" sz="4000" b="1" dirty="0">
                <a:solidFill>
                  <a:srgbClr val="FFC000"/>
                </a:solidFill>
              </a:rPr>
              <a:t>3,000 Philistine men, women and rulers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Midianites </a:t>
            </a:r>
            <a:r>
              <a:rPr lang="en-US" sz="4000" dirty="0"/>
              <a:t>and </a:t>
            </a:r>
            <a:r>
              <a:rPr lang="en-US" sz="4000" dirty="0" smtClean="0"/>
              <a:t>Philistines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4257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Samson ask the Lord to do for him one last time? (16:28)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Remember him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Strengthen </a:t>
            </a:r>
            <a:r>
              <a:rPr lang="en-US" sz="4000" dirty="0"/>
              <a:t>him once more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Let </a:t>
            </a:r>
            <a:r>
              <a:rPr lang="en-US" sz="4000" dirty="0"/>
              <a:t>him get revenge on the Philistines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</a:t>
            </a:r>
            <a:r>
              <a:rPr lang="en-US" sz="4000" dirty="0"/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210076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Samson ask the Lord to do for him one last time? (16:28)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Remember him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Strengthen </a:t>
            </a:r>
            <a:r>
              <a:rPr lang="en-US" sz="4000" dirty="0"/>
              <a:t>him once more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Let </a:t>
            </a:r>
            <a:r>
              <a:rPr lang="en-US" sz="4000" dirty="0"/>
              <a:t>him get revenge on the Philistines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All </a:t>
            </a:r>
            <a:r>
              <a:rPr lang="en-US" sz="4000" b="1" dirty="0">
                <a:solidFill>
                  <a:srgbClr val="FFC000"/>
                </a:solidFill>
              </a:rPr>
              <a:t>of the above </a:t>
            </a:r>
          </a:p>
        </p:txBody>
      </p:sp>
    </p:spTree>
    <p:extLst>
      <p:ext uri="{BB962C8B-B14F-4D97-AF65-F5344CB8AC3E}">
        <p14:creationId xmlns:p14="http://schemas.microsoft.com/office/powerpoint/2010/main" val="15674453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Philistine rulers and the people in the temple die? (16:30)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Samson broke out of his chains and killed them.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Samson </a:t>
            </a:r>
            <a:r>
              <a:rPr lang="en-US" sz="3600" dirty="0"/>
              <a:t>pushed over two pillars in Dagon’s temple and they died when the temple collapsed.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Samson’s </a:t>
            </a:r>
            <a:r>
              <a:rPr lang="en-US" sz="3600" dirty="0"/>
              <a:t>family killed them.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Samson </a:t>
            </a:r>
            <a:r>
              <a:rPr lang="en-US" sz="3600" dirty="0"/>
              <a:t>burned down Dagon’s temple. </a:t>
            </a:r>
          </a:p>
        </p:txBody>
      </p:sp>
    </p:spTree>
    <p:extLst>
      <p:ext uri="{BB962C8B-B14F-4D97-AF65-F5344CB8AC3E}">
        <p14:creationId xmlns:p14="http://schemas.microsoft.com/office/powerpoint/2010/main" val="26582216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Philistine rulers and the people in the temple die? (16:30)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Samson broke out of his chains and killed them.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Samson </a:t>
            </a:r>
            <a:r>
              <a:rPr lang="en-US" sz="3600" b="1" dirty="0">
                <a:solidFill>
                  <a:srgbClr val="FFC000"/>
                </a:solidFill>
              </a:rPr>
              <a:t>pushed over two pillars in Dagon’s temple and they died when the temple collapsed. </a:t>
            </a:r>
            <a:endParaRPr lang="en-US" sz="36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Samson’s </a:t>
            </a:r>
            <a:r>
              <a:rPr lang="en-US" sz="3600" dirty="0"/>
              <a:t>family killed them.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Samson </a:t>
            </a:r>
            <a:r>
              <a:rPr lang="en-US" sz="3600" dirty="0"/>
              <a:t>burned down Dagon’s temple. </a:t>
            </a:r>
          </a:p>
        </p:txBody>
      </p:sp>
    </p:spTree>
    <p:extLst>
      <p:ext uri="{BB962C8B-B14F-4D97-AF65-F5344CB8AC3E}">
        <p14:creationId xmlns:p14="http://schemas.microsoft.com/office/powerpoint/2010/main" val="3807575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Samson carry to the top of the hill that faces Hebron? (16:3)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rgbClr val="FFC000"/>
                </a:solidFill>
              </a:rPr>
              <a:t>The doors and two posts of the city gate of Gaza.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Some </a:t>
            </a:r>
            <a:r>
              <a:rPr lang="en-US" sz="4000" dirty="0"/>
              <a:t>men from Gaza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</a:t>
            </a:r>
            <a:r>
              <a:rPr lang="en-US" sz="4000" dirty="0"/>
              <a:t>lion he killed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Delilah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0963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Judges say about Samson’s last show of great strength? (16:30)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“Thus Samson died a slave in Philistia.”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</a:t>
            </a:r>
            <a:r>
              <a:rPr lang="en-US" sz="3600" dirty="0"/>
              <a:t>Thus he killed only a few compared to when he led Israel.”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</a:t>
            </a:r>
            <a:r>
              <a:rPr lang="en-US" sz="3600" dirty="0"/>
              <a:t>Thus Samson obeyed the Lord and did great deeds.”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</a:t>
            </a:r>
            <a:r>
              <a:rPr lang="en-US" sz="3600" dirty="0"/>
              <a:t>Thus he killed many more when he died than while he lived.” </a:t>
            </a:r>
          </a:p>
        </p:txBody>
      </p:sp>
    </p:spTree>
    <p:extLst>
      <p:ext uri="{BB962C8B-B14F-4D97-AF65-F5344CB8AC3E}">
        <p14:creationId xmlns:p14="http://schemas.microsoft.com/office/powerpoint/2010/main" val="4182855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Judges say about Samson’s last show of great strength? (16:30)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“Thus Samson died a slave in Philistia.”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</a:t>
            </a:r>
            <a:r>
              <a:rPr lang="en-US" sz="3600" dirty="0"/>
              <a:t>Thus he killed only a few compared to when he led Israel.”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“</a:t>
            </a:r>
            <a:r>
              <a:rPr lang="en-US" sz="3600" dirty="0"/>
              <a:t>Thus Samson obeyed the Lord and did great deeds.”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“</a:t>
            </a:r>
            <a:r>
              <a:rPr lang="en-US" sz="3600" b="1" dirty="0">
                <a:solidFill>
                  <a:srgbClr val="FFC000"/>
                </a:solidFill>
              </a:rPr>
              <a:t>Thus he killed many more when he died than while he lived.” </a:t>
            </a:r>
          </a:p>
        </p:txBody>
      </p:sp>
    </p:spTree>
    <p:extLst>
      <p:ext uri="{BB962C8B-B14F-4D97-AF65-F5344CB8AC3E}">
        <p14:creationId xmlns:p14="http://schemas.microsoft.com/office/powerpoint/2010/main" val="8220874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Samson lead Israel? (16:31)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 years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20 </a:t>
            </a:r>
            <a:r>
              <a:rPr lang="en-US" sz="4000" dirty="0"/>
              <a:t>years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30 </a:t>
            </a:r>
            <a:r>
              <a:rPr lang="en-US" sz="4000" dirty="0"/>
              <a:t>years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40 </a:t>
            </a:r>
            <a:r>
              <a:rPr lang="en-US" sz="4000" dirty="0"/>
              <a:t>years</a:t>
            </a:r>
          </a:p>
        </p:txBody>
      </p:sp>
    </p:spTree>
    <p:extLst>
      <p:ext uri="{BB962C8B-B14F-4D97-AF65-F5344CB8AC3E}">
        <p14:creationId xmlns:p14="http://schemas.microsoft.com/office/powerpoint/2010/main" val="8974772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Samson lead Israel? (16:31)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 years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20 </a:t>
            </a:r>
            <a:r>
              <a:rPr lang="en-US" sz="4000" b="1" dirty="0">
                <a:solidFill>
                  <a:srgbClr val="FFC000"/>
                </a:solidFill>
              </a:rPr>
              <a:t>years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30 </a:t>
            </a:r>
            <a:r>
              <a:rPr lang="en-US" sz="4000" dirty="0"/>
              <a:t>years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40 </a:t>
            </a:r>
            <a:r>
              <a:rPr lang="en-US" sz="4000" dirty="0"/>
              <a:t>years</a:t>
            </a:r>
          </a:p>
        </p:txBody>
      </p:sp>
    </p:spTree>
    <p:extLst>
      <p:ext uri="{BB962C8B-B14F-4D97-AF65-F5344CB8AC3E}">
        <p14:creationId xmlns:p14="http://schemas.microsoft.com/office/powerpoint/2010/main" val="30530912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“Hear my voice when I call, Lord; be…” (Psalm 27:7)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“…alert to cry for mercy.”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</a:t>
            </a:r>
            <a:r>
              <a:rPr lang="en-US" sz="4000" dirty="0"/>
              <a:t>merciful to me and answer me.”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</a:t>
            </a:r>
            <a:r>
              <a:rPr lang="en-US" sz="4000" dirty="0"/>
              <a:t>aware of my cry for safety, O God.”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</a:t>
            </a:r>
            <a:r>
              <a:rPr lang="en-US" sz="4000" dirty="0"/>
              <a:t>loving toward me and listen to me.” </a:t>
            </a:r>
          </a:p>
        </p:txBody>
      </p:sp>
    </p:spTree>
    <p:extLst>
      <p:ext uri="{BB962C8B-B14F-4D97-AF65-F5344CB8AC3E}">
        <p14:creationId xmlns:p14="http://schemas.microsoft.com/office/powerpoint/2010/main" val="37313245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“Hear my voice when I call, Lord; be…” (Psalm 27:7)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“…alert to cry for mercy.”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“…</a:t>
            </a:r>
            <a:r>
              <a:rPr lang="en-US" sz="4000" b="1" dirty="0">
                <a:solidFill>
                  <a:srgbClr val="FFC000"/>
                </a:solidFill>
              </a:rPr>
              <a:t>merciful to me and answer me.”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</a:t>
            </a:r>
            <a:r>
              <a:rPr lang="en-US" sz="4000" dirty="0"/>
              <a:t>aware of my cry for safety, O God.”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“…</a:t>
            </a:r>
            <a:r>
              <a:rPr lang="en-US" sz="4000" dirty="0"/>
              <a:t>loving toward me and listen to me.” </a:t>
            </a:r>
          </a:p>
        </p:txBody>
      </p:sp>
    </p:spTree>
    <p:extLst>
      <p:ext uri="{BB962C8B-B14F-4D97-AF65-F5344CB8AC3E}">
        <p14:creationId xmlns:p14="http://schemas.microsoft.com/office/powerpoint/2010/main" val="402214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Samson fall in love with? (16:4)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king’s daughter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Doris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Delilah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Deborah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759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Samson fall in love with? (16:4)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king’s daughter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Doris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Delilah</a:t>
            </a:r>
            <a:r>
              <a:rPr lang="en-US" sz="4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Deborah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332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Delilah get in return for helping the Philistine rulers? (16:5)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shekels of gold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Her </a:t>
            </a:r>
            <a:r>
              <a:rPr lang="en-US" sz="4000" dirty="0"/>
              <a:t>own house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1,100 </a:t>
            </a:r>
            <a:r>
              <a:rPr lang="en-US" sz="4000" dirty="0"/>
              <a:t>shekels of silver from each ruler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Her </a:t>
            </a:r>
            <a:r>
              <a:rPr lang="en-US" sz="4000" dirty="0"/>
              <a:t>own land</a:t>
            </a:r>
          </a:p>
        </p:txBody>
      </p:sp>
    </p:spTree>
    <p:extLst>
      <p:ext uri="{BB962C8B-B14F-4D97-AF65-F5344CB8AC3E}">
        <p14:creationId xmlns:p14="http://schemas.microsoft.com/office/powerpoint/2010/main" val="1268266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Delilah get in return for helping the Philistine rulers? (16:5)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shekels of gold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Her </a:t>
            </a:r>
            <a:r>
              <a:rPr lang="en-US" sz="4000" dirty="0"/>
              <a:t>own house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1,100 </a:t>
            </a:r>
            <a:r>
              <a:rPr lang="en-US" sz="4000" b="1" dirty="0">
                <a:solidFill>
                  <a:srgbClr val="FFC000"/>
                </a:solidFill>
              </a:rPr>
              <a:t>shekels of silver from each ruler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Her </a:t>
            </a:r>
            <a:r>
              <a:rPr lang="en-US" sz="4000" dirty="0"/>
              <a:t>own land</a:t>
            </a:r>
          </a:p>
        </p:txBody>
      </p:sp>
    </p:spTree>
    <p:extLst>
      <p:ext uri="{BB962C8B-B14F-4D97-AF65-F5344CB8AC3E}">
        <p14:creationId xmlns:p14="http://schemas.microsoft.com/office/powerpoint/2010/main" val="85582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Delilah say to Samson when she tied him with seven fresh bowstrings? (16:8- 9)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“Samson, wake up!”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Samson, the Philistines are upon you!”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Samson, someone broke into the house!”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Samson, I’m being attacked!” </a:t>
            </a:r>
          </a:p>
        </p:txBody>
      </p:sp>
    </p:spTree>
    <p:extLst>
      <p:ext uri="{BB962C8B-B14F-4D97-AF65-F5344CB8AC3E}">
        <p14:creationId xmlns:p14="http://schemas.microsoft.com/office/powerpoint/2010/main" val="183875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Delilah say to Samson when she tied him with seven fresh bowstrings? (16:8- 9)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“Samson, wake up!”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solidFill>
                  <a:srgbClr val="FFC000"/>
                </a:solidFill>
              </a:rPr>
              <a:t>“</a:t>
            </a:r>
            <a:r>
              <a:rPr lang="en-US" sz="4000" b="1" dirty="0">
                <a:solidFill>
                  <a:srgbClr val="FFC000"/>
                </a:solidFill>
              </a:rPr>
              <a:t>Samson, the Philistines are upon you!” 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Samson, someone broke into the house!” 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</a:t>
            </a:r>
            <a:r>
              <a:rPr lang="en-US" sz="4000" dirty="0"/>
              <a:t>Samson, I’m being attacked!” </a:t>
            </a:r>
          </a:p>
        </p:txBody>
      </p:sp>
    </p:spTree>
    <p:extLst>
      <p:ext uri="{BB962C8B-B14F-4D97-AF65-F5344CB8AC3E}">
        <p14:creationId xmlns:p14="http://schemas.microsoft.com/office/powerpoint/2010/main" val="228006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1390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1_Office Theme</vt:lpstr>
      <vt:lpstr>Dig Site 17</vt:lpstr>
      <vt:lpstr>What did Samson carry to the top of the hill that faces Hebron? (16:3)</vt:lpstr>
      <vt:lpstr>What did Samson carry to the top of the hill that faces Hebron? (16:3)</vt:lpstr>
      <vt:lpstr>Who did Samson fall in love with? (16:4)</vt:lpstr>
      <vt:lpstr>Who did Samson fall in love with? (16:4)</vt:lpstr>
      <vt:lpstr>What would Delilah get in return for helping the Philistine rulers? (16:5)</vt:lpstr>
      <vt:lpstr>What would Delilah get in return for helping the Philistine rulers? (16:5)</vt:lpstr>
      <vt:lpstr>What did Delilah say to Samson when she tied him with seven fresh bowstrings? (16:8- 9)</vt:lpstr>
      <vt:lpstr>What did Delilah say to Samson when she tied him with seven fresh bowstrings? (16:8- 9)</vt:lpstr>
      <vt:lpstr>What was the second way Samson said he would lose his strength? (16:11) </vt:lpstr>
      <vt:lpstr>What was the second way Samson said he would lose his strength? (16:11) </vt:lpstr>
      <vt:lpstr>What was the third way Delilah tried to make Samson lose his strength? (16:13-14) </vt:lpstr>
      <vt:lpstr>What was the third way Delilah tried to make Samson lose his strength? (16:13-14) </vt:lpstr>
      <vt:lpstr>What happened each time Samson told Delilah a false source of his strength? (16:9, 12, 14)</vt:lpstr>
      <vt:lpstr>What happened each time Samson told Delilah a false source of his strength? (16:9, 12, 14)</vt:lpstr>
      <vt:lpstr>What did NOT happen when Samson’s seven braids were shaved off? (16:19-21)</vt:lpstr>
      <vt:lpstr>What did NOT happen when Samson’s seven braids were shaved off? (16:19-21)</vt:lpstr>
      <vt:lpstr>What did the Philistines do when they captured Samson? (16:21)</vt:lpstr>
      <vt:lpstr>What did the Philistines do when they captured Samson? (16:21)</vt:lpstr>
      <vt:lpstr>What did the Philistine rulers assemble to celebrate? (16:23) </vt:lpstr>
      <vt:lpstr>What did the Philistine rulers assemble to celebrate? (16:23) </vt:lpstr>
      <vt:lpstr>Where did Samson ask to stand when he was called out of prison? (16:25-26) </vt:lpstr>
      <vt:lpstr>Where did Samson ask to stand when he was called out of prison? (16:25-26) </vt:lpstr>
      <vt:lpstr>How many people were on the roof at the Philistine celebration? (16:27)</vt:lpstr>
      <vt:lpstr>How many people were on the roof at the Philistine celebration? (16:27)</vt:lpstr>
      <vt:lpstr>What did Samson ask the Lord to do for him one last time? (16:28) </vt:lpstr>
      <vt:lpstr>What did Samson ask the Lord to do for him one last time? (16:28) </vt:lpstr>
      <vt:lpstr>How did the Philistine rulers and the people in the temple die? (16:30) </vt:lpstr>
      <vt:lpstr>How did the Philistine rulers and the people in the temple die? (16:30) </vt:lpstr>
      <vt:lpstr>What does Judges say about Samson’s last show of great strength? (16:30) </vt:lpstr>
      <vt:lpstr>What does Judges say about Samson’s last show of great strength? (16:30) </vt:lpstr>
      <vt:lpstr>How long did Samson lead Israel? (16:31)</vt:lpstr>
      <vt:lpstr>How long did Samson lead Israel? (16:31)</vt:lpstr>
      <vt:lpstr>Finish this verse: “Hear my voice when I call, Lord; be…” (Psalm 27:7) </vt:lpstr>
      <vt:lpstr>Finish this verse: “Hear my voice when I call, Lord; be…” (Psalm 27:7)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Randels</dc:creator>
  <cp:lastModifiedBy>Kathy Randels</cp:lastModifiedBy>
  <cp:revision>4</cp:revision>
  <dcterms:created xsi:type="dcterms:W3CDTF">2016-01-09T02:14:42Z</dcterms:created>
  <dcterms:modified xsi:type="dcterms:W3CDTF">2016-01-09T03:11:36Z</dcterms:modified>
</cp:coreProperties>
</file>