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3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2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7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8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4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1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83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What did Naomi NOT say that she hoped the Lord would do for </a:t>
            </a:r>
            <a:r>
              <a:rPr lang="en-US" sz="3800" dirty="0" err="1" smtClean="0"/>
              <a:t>Orpah</a:t>
            </a:r>
            <a:r>
              <a:rPr lang="en-US" sz="3800" dirty="0" smtClean="0"/>
              <a:t> and Ruth?  (1:8-9)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Grant them 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Show them 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Bring them back to Bethlehem to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Give them new husbands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337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What did Naomi NOT say that she hoped the Lord would do for </a:t>
            </a:r>
            <a:r>
              <a:rPr lang="en-US" sz="3800" dirty="0" err="1" smtClean="0"/>
              <a:t>Orpah</a:t>
            </a:r>
            <a:r>
              <a:rPr lang="en-US" sz="3800" dirty="0" smtClean="0"/>
              <a:t> and Ruth?  (1:8-9)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Grant them 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Show them 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>
                <a:solidFill>
                  <a:srgbClr val="FFC000"/>
                </a:solidFill>
              </a:rPr>
              <a:t>Bring them back to Bethlehem to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Give them new husbands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99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Orpah</a:t>
            </a:r>
            <a:r>
              <a:rPr lang="en-US" dirty="0" smtClean="0"/>
              <a:t> and Ruth first tell Naomi they would do?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stay with Naomi in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find new husbands.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would go with </a:t>
            </a:r>
            <a:r>
              <a:rPr lang="en-US" sz="4000" dirty="0" smtClean="0"/>
              <a:t>Naomi </a:t>
            </a:r>
            <a:r>
              <a:rPr lang="en-US" sz="4000" dirty="0" smtClean="0"/>
              <a:t>back to 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go home to their mothers.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16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Orpah</a:t>
            </a:r>
            <a:r>
              <a:rPr lang="en-US" dirty="0" smtClean="0"/>
              <a:t> and Ruth first tell Naomi they would do?  (1:9-10)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stay with Naomi in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find new husbands.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would go with Naomi back to 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wanted to go home to their mothers.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26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Why did Naomi say </a:t>
            </a:r>
            <a:r>
              <a:rPr lang="en-US" sz="3600" dirty="0" err="1" smtClean="0"/>
              <a:t>Orpah</a:t>
            </a:r>
            <a:r>
              <a:rPr lang="en-US" sz="3600" dirty="0" smtClean="0"/>
              <a:t> and Ruth should not go to Bethlehem with her?  (1:11)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did not have money to care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would have no more sons who could be their husbands.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knew they would not be accepted in Judah.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94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Why did Naomi say </a:t>
            </a:r>
            <a:r>
              <a:rPr lang="en-US" sz="3600" dirty="0" err="1" smtClean="0"/>
              <a:t>Orpah</a:t>
            </a:r>
            <a:r>
              <a:rPr lang="en-US" sz="3600" dirty="0" smtClean="0"/>
              <a:t> and Ruth should not go to Bethlehem with her?  (1:11)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did not have money to care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She would have no more sons who could be their husbands.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knew they would not be accepted in Judah.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8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Naomi say life was bitter for her?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was unhappy with </a:t>
            </a:r>
            <a:r>
              <a:rPr lang="en-US" sz="4000" dirty="0" err="1" smtClean="0"/>
              <a:t>Orpah</a:t>
            </a:r>
            <a:r>
              <a:rPr lang="en-US" sz="4000" dirty="0" smtClean="0"/>
              <a:t> and 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never had daughters.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Lord’s hand was against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96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Naomi say life was bitter for her?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was unhappy with </a:t>
            </a:r>
            <a:r>
              <a:rPr lang="en-US" sz="4000" dirty="0" err="1" smtClean="0"/>
              <a:t>Orpah</a:t>
            </a:r>
            <a:r>
              <a:rPr lang="en-US" sz="4000" dirty="0" smtClean="0"/>
              <a:t> and 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never had daughters.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Lord’s hand was against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37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Orpah</a:t>
            </a:r>
            <a:r>
              <a:rPr lang="en-US" dirty="0" smtClean="0"/>
              <a:t> decide to do?  </a:t>
            </a:r>
            <a:br>
              <a:rPr lang="en-US" dirty="0" smtClean="0"/>
            </a:br>
            <a:r>
              <a:rPr lang="en-US" dirty="0" smtClean="0"/>
              <a:t>(1:14-15)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stayed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left Naomi and went back to her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found another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decided to go to Israel on her 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9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Orpah</a:t>
            </a:r>
            <a:r>
              <a:rPr lang="en-US" dirty="0" smtClean="0"/>
              <a:t> decide to do?  </a:t>
            </a:r>
            <a:br>
              <a:rPr lang="en-US" dirty="0" smtClean="0"/>
            </a:br>
            <a:r>
              <a:rPr lang="en-US" dirty="0" smtClean="0"/>
              <a:t>(1:14-15)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stayed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left Naomi and went back to her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found another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decided to go to Israel on her 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46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Why did </a:t>
            </a:r>
            <a:r>
              <a:rPr lang="en-US" sz="3600" dirty="0" err="1" smtClean="0"/>
              <a:t>Elimelek</a:t>
            </a:r>
            <a:r>
              <a:rPr lang="en-US" sz="3600" dirty="0" smtClean="0"/>
              <a:t> and his family leave Bethlehem to go to Moab? (1:1)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from Moab and were going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no longer welcome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There was a famine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There were no wives for their sons in Bethlehem.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90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when Naomi asked her to go with </a:t>
            </a:r>
            <a:r>
              <a:rPr lang="en-US" dirty="0" err="1" smtClean="0"/>
              <a:t>Orpah</a:t>
            </a:r>
            <a:r>
              <a:rPr lang="en-US" dirty="0" smtClean="0"/>
              <a:t>?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urge me to leave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“Where </a:t>
            </a:r>
            <a:r>
              <a:rPr lang="en-US" sz="4000" dirty="0" smtClean="0"/>
              <a:t>you go I will 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“Your people will be my people and your God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41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when Naomi asked her to go with </a:t>
            </a:r>
            <a:r>
              <a:rPr lang="en-US" dirty="0" err="1" smtClean="0"/>
              <a:t>Orpah</a:t>
            </a:r>
            <a:r>
              <a:rPr lang="en-US" dirty="0" smtClean="0"/>
              <a:t>?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urge me to leave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“Where </a:t>
            </a:r>
            <a:r>
              <a:rPr lang="en-US" sz="4000" dirty="0" smtClean="0"/>
              <a:t>you go I will 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“Your people will be my people and your God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41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decide to do?  (1:18)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went back to her people and her gods.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found another husband </a:t>
            </a:r>
            <a:r>
              <a:rPr lang="en-US" sz="4000" dirty="0" smtClean="0"/>
              <a:t>in </a:t>
            </a:r>
            <a:r>
              <a:rPr lang="en-US" sz="4000" dirty="0" smtClean="0"/>
              <a:t>Moab.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was determined to go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decided to go to Israel with </a:t>
            </a:r>
            <a:r>
              <a:rPr lang="en-US" sz="4000" dirty="0" err="1" smtClean="0"/>
              <a:t>Orpah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41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decide to do?  (1:18)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went back to her people and her gods.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found another husband </a:t>
            </a:r>
            <a:r>
              <a:rPr lang="en-US" sz="4000" dirty="0" smtClean="0"/>
              <a:t>in </a:t>
            </a:r>
            <a:r>
              <a:rPr lang="en-US" sz="4000" dirty="0" smtClean="0"/>
              <a:t>Moab.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was determined to go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decided to go to Israel with </a:t>
            </a:r>
            <a:r>
              <a:rPr lang="en-US" sz="4000" dirty="0" err="1" smtClean="0"/>
              <a:t>Orpah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78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How did the people in Bethlehem respond when Naomi and Ruth arrived? (1:19)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 whole town of Bethlehem was stirred.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Nobody realized they had arrived.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 women were angry and would not welcome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 men prevented them from entering the town.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95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How did the people in Bethlehem respond when Naomi and Ruth arrived? (1:19)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The whole town of Bethlehem was stirred.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Nobody realized they had arrived.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 women were angry and would not welcome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 men prevented them from entering the town.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55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women in Bethlehem </a:t>
            </a:r>
            <a:r>
              <a:rPr lang="en-US" dirty="0" smtClean="0"/>
              <a:t>say </a:t>
            </a:r>
            <a:r>
              <a:rPr lang="en-US" dirty="0" smtClean="0"/>
              <a:t>when Naomi and Ruth arrived?  (1:19)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“Who is that woman with Naomi?”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is Naomi here?  She left us ten years ago.”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would Naomi bring a Moabite with her?”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“Can this be Naomi?”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26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women in Bethlehem </a:t>
            </a:r>
            <a:r>
              <a:rPr lang="en-US" dirty="0" smtClean="0"/>
              <a:t>say </a:t>
            </a:r>
            <a:r>
              <a:rPr lang="en-US" dirty="0" smtClean="0"/>
              <a:t>when Naomi and Ruth arrived?  (1:19)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“Who is that woman with Naomi?”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is Naomi here?  She left us ten years ago.”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would Naomi bring a Moabite with her?”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“Can this be Naomi?”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think the Lord did to her?  (1:20-21)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leave Israel to go to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life great in a foreign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life </a:t>
            </a:r>
            <a:r>
              <a:rPr lang="en-US" sz="4000" dirty="0" smtClean="0"/>
              <a:t>bitter </a:t>
            </a:r>
            <a:r>
              <a:rPr lang="en-US" sz="4000" dirty="0" smtClean="0"/>
              <a:t>and brought misfortune.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leave Moab to go to Israel.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88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think the Lord did to her?  (1:20-21)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leave Israel to go to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life great in a foreign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made her </a:t>
            </a:r>
            <a:r>
              <a:rPr lang="en-US" sz="4000" smtClean="0">
                <a:solidFill>
                  <a:srgbClr val="FFC000"/>
                </a:solidFill>
              </a:rPr>
              <a:t>life </a:t>
            </a:r>
            <a:r>
              <a:rPr lang="en-US" sz="4000" smtClean="0">
                <a:solidFill>
                  <a:srgbClr val="FFC000"/>
                </a:solidFill>
              </a:rPr>
              <a:t>bitter </a:t>
            </a:r>
            <a:r>
              <a:rPr lang="en-US" sz="4000" dirty="0" smtClean="0">
                <a:solidFill>
                  <a:srgbClr val="FFC000"/>
                </a:solidFill>
              </a:rPr>
              <a:t>and brought misfortune.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made her leave Moab to go to Israel.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8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Why did </a:t>
            </a:r>
            <a:r>
              <a:rPr lang="en-US" sz="3600" dirty="0" err="1" smtClean="0"/>
              <a:t>Elimelek</a:t>
            </a:r>
            <a:r>
              <a:rPr lang="en-US" sz="3600" dirty="0" smtClean="0"/>
              <a:t> and his family leave Bethlehem to go to Moab? (1:1)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from Moab and were going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no longer welcome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There was a famine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There were no wives for their sons in Bethlehem.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6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time of year did Naomi and Ruth arrive back in Bethlehem?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Planting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Harvest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Winter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Spring 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82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time of year did Naomi and Ruth arrive back in Bethlehem?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Planting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Harvest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Winter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Spring 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Finish this verse:  “But Ruth replied, ‘Don’t urge me to leave you or to turn back from you.  Where you go I will go, and … (Ruth 1:16)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there I will also stay.  Your God will be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where you stay I will stay.  Your people will be my people and your God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what you do I will do.  I want to go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where you stay I will stay.  Your God will be my God.”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Finish this verse:  “But Ruth replied, ‘Don’t urge me to leave you or to turn back from you.  Where you go I will go, and … (Ruth 1:16)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there I will also stay.  Your God will be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“… where you stay I will stay.  Your people will be my people and your God my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what you do I will do.  I want to go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 where you stay I will stay.  Your God will be my God.”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the family in the story that went to Moab? (1:1-2)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Moab, Naomi, Judah, and </a:t>
            </a:r>
            <a:r>
              <a:rPr lang="en-US" sz="4000" dirty="0" err="1" smtClean="0"/>
              <a:t>Kahlon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r>
              <a:rPr lang="en-US" sz="4000" dirty="0" smtClean="0"/>
              <a:t>, Naomi, </a:t>
            </a:r>
            <a:r>
              <a:rPr lang="en-US" sz="4000" dirty="0" err="1" smtClean="0"/>
              <a:t>Mahlon</a:t>
            </a:r>
            <a:r>
              <a:rPr lang="en-US" sz="4000" dirty="0" smtClean="0"/>
              <a:t>, </a:t>
            </a:r>
            <a:r>
              <a:rPr lang="en-US" sz="4000" dirty="0" smtClean="0"/>
              <a:t>and </a:t>
            </a:r>
            <a:r>
              <a:rPr lang="en-US" sz="4000" dirty="0" err="1" smtClean="0"/>
              <a:t>Kilion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Judah, Naomi, and </a:t>
            </a:r>
            <a:r>
              <a:rPr lang="en-US" sz="4000" dirty="0" err="1" smtClean="0"/>
              <a:t>Elimekek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r>
              <a:rPr lang="en-US" sz="4000" dirty="0" smtClean="0"/>
              <a:t>, Naomi, </a:t>
            </a:r>
            <a:r>
              <a:rPr lang="en-US" sz="4000" dirty="0" err="1" smtClean="0"/>
              <a:t>Kilion</a:t>
            </a:r>
            <a:r>
              <a:rPr lang="en-US" sz="4000" dirty="0" smtClean="0"/>
              <a:t>, and </a:t>
            </a:r>
            <a:r>
              <a:rPr lang="en-US" sz="4000" dirty="0" err="1" smtClean="0"/>
              <a:t>Milion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59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the family in the story that went to Moab? (1:1-2)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Moab, Naomi, Judah, and </a:t>
            </a:r>
            <a:r>
              <a:rPr lang="en-US" sz="4000" dirty="0" err="1" smtClean="0"/>
              <a:t>Kahlon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Elimelek</a:t>
            </a:r>
            <a:r>
              <a:rPr lang="en-US" sz="4000" dirty="0" smtClean="0">
                <a:solidFill>
                  <a:srgbClr val="FFC000"/>
                </a:solidFill>
              </a:rPr>
              <a:t>, Naomi, </a:t>
            </a:r>
            <a:r>
              <a:rPr lang="en-US" sz="4000" dirty="0" err="1" smtClean="0">
                <a:solidFill>
                  <a:srgbClr val="FFC000"/>
                </a:solidFill>
              </a:rPr>
              <a:t>Mahlon</a:t>
            </a:r>
            <a:r>
              <a:rPr lang="en-US" sz="4000" dirty="0" smtClean="0">
                <a:solidFill>
                  <a:srgbClr val="FFC000"/>
                </a:solidFill>
              </a:rPr>
              <a:t>, </a:t>
            </a:r>
            <a:r>
              <a:rPr lang="en-US" sz="4000" dirty="0" smtClean="0">
                <a:solidFill>
                  <a:srgbClr val="FFC000"/>
                </a:solidFill>
              </a:rPr>
              <a:t>and </a:t>
            </a:r>
            <a:r>
              <a:rPr lang="en-US" sz="4000" dirty="0" err="1" smtClean="0">
                <a:solidFill>
                  <a:srgbClr val="FFC000"/>
                </a:solidFill>
              </a:rPr>
              <a:t>Kilion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Judah, Naomi, and </a:t>
            </a:r>
            <a:r>
              <a:rPr lang="en-US" sz="4000" dirty="0" err="1" smtClean="0"/>
              <a:t>Elimekek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Elimelek</a:t>
            </a:r>
            <a:r>
              <a:rPr lang="en-US" sz="4000" dirty="0" smtClean="0"/>
              <a:t>, Naomi, </a:t>
            </a:r>
            <a:r>
              <a:rPr lang="en-US" sz="4000" dirty="0" err="1" smtClean="0"/>
              <a:t>Kilion</a:t>
            </a:r>
            <a:r>
              <a:rPr lang="en-US" sz="4000" dirty="0" smtClean="0"/>
              <a:t>, and </a:t>
            </a:r>
            <a:r>
              <a:rPr lang="en-US" sz="4000" dirty="0" err="1" smtClean="0"/>
              <a:t>Milion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63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while Naomi and her family were living in Moab? (1:3-5)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Elimelek</a:t>
            </a:r>
            <a:r>
              <a:rPr lang="en-US" sz="3600" dirty="0" smtClean="0"/>
              <a:t>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Her two sons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Her two sons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64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while Naomi and her family were living in Moab? (1:3-5)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Elimelek</a:t>
            </a:r>
            <a:r>
              <a:rPr lang="en-US" sz="3600" dirty="0" smtClean="0"/>
              <a:t>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Her two sons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Her two sons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above.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 the aid of the Israelites by providing food for them?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King of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of 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5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to the aid of the Israelites by providing food for them?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King of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of 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Lord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1504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1_Office Theme</vt:lpstr>
      <vt:lpstr>Dig Site 18</vt:lpstr>
      <vt:lpstr>Why did Elimelek and his family leave Bethlehem to go to Moab? (1:1)</vt:lpstr>
      <vt:lpstr>Why did Elimelek and his family leave Bethlehem to go to Moab? (1:1)</vt:lpstr>
      <vt:lpstr>What were the names of the family in the story that went to Moab? (1:1-2)</vt:lpstr>
      <vt:lpstr>What were the names of the family in the story that went to Moab? (1:1-2)</vt:lpstr>
      <vt:lpstr>What happened while Naomi and her family were living in Moab? (1:3-5)</vt:lpstr>
      <vt:lpstr>What happened while Naomi and her family were living in Moab? (1:3-5)</vt:lpstr>
      <vt:lpstr>Who came to the aid of the Israelites by providing food for them?  (1:6)</vt:lpstr>
      <vt:lpstr>Who came to the aid of the Israelites by providing food for them?  (1:6)</vt:lpstr>
      <vt:lpstr>What did Naomi NOT say that she hoped the Lord would do for Orpah and Ruth?  (1:8-9)</vt:lpstr>
      <vt:lpstr>What did Naomi NOT say that she hoped the Lord would do for Orpah and Ruth?  (1:8-9)</vt:lpstr>
      <vt:lpstr>What did Orpah and Ruth first tell Naomi they would do?  (1:9-10)</vt:lpstr>
      <vt:lpstr>What did Orpah and Ruth first tell Naomi they would do?  (1:9-10)</vt:lpstr>
      <vt:lpstr>Why did Naomi say Orpah and Ruth should not go to Bethlehem with her?  (1:11)</vt:lpstr>
      <vt:lpstr>Why did Naomi say Orpah and Ruth should not go to Bethlehem with her?  (1:11)</vt:lpstr>
      <vt:lpstr>Why did Naomi say life was bitter for her?  (1:13)</vt:lpstr>
      <vt:lpstr>Why did Naomi say life was bitter for her?  (1:13)</vt:lpstr>
      <vt:lpstr>What did Orpah decide to do?   (1:14-15)</vt:lpstr>
      <vt:lpstr>What did Orpah decide to do?   (1:14-15)</vt:lpstr>
      <vt:lpstr>What did Ruth say when Naomi asked her to go with Orpah? (1:15-16)</vt:lpstr>
      <vt:lpstr>What did Ruth say when Naomi asked her to go with Orpah? (1:15-16)</vt:lpstr>
      <vt:lpstr>What did Ruth decide to do?  (1:18)</vt:lpstr>
      <vt:lpstr>What did Ruth decide to do?  (1:18)</vt:lpstr>
      <vt:lpstr>How did the people in Bethlehem respond when Naomi and Ruth arrived? (1:19)</vt:lpstr>
      <vt:lpstr>How did the people in Bethlehem respond when Naomi and Ruth arrived? (1:19)</vt:lpstr>
      <vt:lpstr>What did the women in Bethlehem say when Naomi and Ruth arrived?  (1:19)</vt:lpstr>
      <vt:lpstr>What did the women in Bethlehem say when Naomi and Ruth arrived?  (1:19)</vt:lpstr>
      <vt:lpstr>What did Naomi think the Lord did to her?  (1:20-21)</vt:lpstr>
      <vt:lpstr>What did Naomi think the Lord did to her?  (1:20-21)</vt:lpstr>
      <vt:lpstr>What time of year did Naomi and Ruth arrive back in Bethlehem?  (1:22)</vt:lpstr>
      <vt:lpstr>What time of year did Naomi and Ruth arrive back in Bethlehem?  (1:22)</vt:lpstr>
      <vt:lpstr>Finish this verse:  “But Ruth replied, ‘Don’t urge me to leave you or to turn back from you.  Where you go I will go, and … (Ruth 1:16)</vt:lpstr>
      <vt:lpstr>Finish this verse:  “But Ruth replied, ‘Don’t urge me to leave you or to turn back from you.  Where you go I will go, and … (Ruth 1:16)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18</dc:title>
  <dc:creator>Kathy Randels</dc:creator>
  <cp:lastModifiedBy>Kathy Randels</cp:lastModifiedBy>
  <cp:revision>5</cp:revision>
  <dcterms:created xsi:type="dcterms:W3CDTF">2016-01-23T20:55:17Z</dcterms:created>
  <dcterms:modified xsi:type="dcterms:W3CDTF">2016-01-23T22:45:30Z</dcterms:modified>
</cp:coreProperties>
</file>