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9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2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60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86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60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8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4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09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78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1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3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151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19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instructions did Boaz give Ruth about harvesting in his field?  (2:9)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ask the overseer where to harvest and stay for lunch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harvest after the women and drink water whenever she was thirsty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harvest only on the south side of the field and bring her own lunch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harvest along with the women and leave after lunch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716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instructions did Boaz give Ruth about harvesting in his field?  (2:9)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ask the overseer where to harvest and stay for lunch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To harvest after the women and drink water whenever she was thirsty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harvest only on the south side of the field and bring her own lunch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harvest along with the women and leave after lunch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18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Ruth respond to Boaz’s offer to let her work in his fields?  (2:10)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“Thank you, sir.  But why are you being so nice to me, a foreigner?”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“Sir, why are you talking to me – a foreigner?”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“Thank you.  I am Naomi’s daughter-in-law.”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“Why have I found such favor in your eyes that you notice me – a foreigner?”</a:t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80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Ruth respond to Boaz’s offer to let her work in his fields?  (2:10)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“Thank you, sir.  But why are you being so nice to me, a foreigner?”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“Sir, why are you talking to me – a foreigner?”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“Thank you.  I am Naomi’s daughter-in-law.”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“Why have I found such favor in your eyes that you notice me – a foreigner?”</a:t>
            </a:r>
            <a:br>
              <a:rPr lang="en-US" sz="4000" dirty="0" smtClean="0">
                <a:solidFill>
                  <a:srgbClr val="FFC000"/>
                </a:solidFill>
              </a:rPr>
            </a:b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had Boaz heard about Ruth?  (2:11)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That she had left her parents and her homeland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she had done for Naomi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That she had come to live with a people she did not know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398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had Boaz heard about Ruth?  (2:11)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That she had left her parents and her homeland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she had done for Naomi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That she had come to live with a people she did not know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All of the above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70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Boaz ask to richly reward Ruth? (2:12)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Naomi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God of Israel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god of the Moabites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overseer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29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Boaz ask to richly reward Ruth? (2:12)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Naomi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 God of Israel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god of the Moabites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overseer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7981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According to Boaz, what had Ruth done with the God of Israel?  (2:12)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Taken refuge under His wings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Done honorable deeds for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Followed Him wholeheartedly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Helped Naomi get back to Bethlehem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158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According to Boaz, what had Ruth done with the God of Israel?  (2:12)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Taken refuge under His wings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Done honorable deeds for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Followed Him wholeheartedly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Helped Naomi get back to Bethlehem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86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does the Bible describe Boaz? (2:1)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was a relative of Naomi’s husband and was a man of standing.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owned 17 fields.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treated his workers poorly.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605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Boaz treat Ruth at mealtime?  (2:14)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did not allow her to eat the same food as the others.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allowed her to eat with his workers.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treated her like an outsider.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had to eat away from the workers.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1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Boaz treat Ruth at mealtime?  (2:14)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did not allow her to eat the same food as the others.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He allowed her to eat with his workers.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treated her like an outsider.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had to eat away from the workers.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338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instructions did Boaz give his men concerning Ruth?  (2:15-16)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“Let her gather among the sheaves.”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“Pull out some stalks for her from the bundles.”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“Don’t rebuke her.”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534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instructions did Boaz give his men concerning Ruth?  (2:15-16)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“Let her gather among the sheaves.”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“Pull out some stalks for her from the bundles.”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“Don’t rebuke her.”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All of the above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9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take back to town after her day in the fields?  (2:17-18)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Boaz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Barley she gathered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Fruits and vegetables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05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take back to town after her day in the fields?  (2:17-18)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Boaz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Barley she gathered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Fruits and vegetables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65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the phrase Naomi used to describe Boaz?  (2:20)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Friendly overseer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Guardian-redeemer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Land owner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Land redeemer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705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the phrase Naomi used to describe Boaz?  (2:20)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Friendly overseer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Guardian-redeemer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Land owner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Land redeemer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320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What did Naomi think about Ruth working in the fields that belonged to Boaz?  (2:22)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She wanted Ruth to go to another field.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She thought it was good for Ruth to stay and work there.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It did not matter to her, as long as Ruth could get food.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She thought Ruth should leave and find a husband.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018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What did Naomi think about Ruth working in the fields that belonged to Boaz?  (2:22)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She wanted Ruth to go to another field.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She thought it was good for Ruth to stay and work there.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It did not matter to her, as long as Ruth could get food.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She thought Ruth should leave and find a husband.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339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does the Bible describe Boaz? (2:1)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He was a relative of Naomi’s husband and was a man of standing.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owned 17 fields.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treated his workers poorly.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059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Ruth take care of Naomi while they were in Bethlehem?  (2:23)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became one of Boaz’s house servants and lived with Naomi.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gleaned grain and lived with her mother-in-law.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worked at the mill and lived with Naomi.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and Naomi planted their own wheat field.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98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Ruth take care of Naomi while they were in Bethlehem?  (2:23)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became one of Boaz’s house servants and lived with Naomi.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She gleaned grain and lived with her mother-in-law.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worked at the mill and lived with Naomi.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and Naomi planted their own wheat field.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143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glean from Boaz’s field?  (2:23)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Corn and beans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Wheat and corn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Barley and wheat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Beans and barley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418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Ruth glean from Boaz’s field?  (2:23)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Corn and beans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Wheat and corn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Barley and wheat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Beans and barley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449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“Share with the Lord’s people</a:t>
            </a:r>
            <a:r>
              <a:rPr lang="en-US" dirty="0" smtClean="0"/>
              <a:t>…”  (Romans 12:13)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and give them what you do not want.”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who are in need.  Practice hospitality.”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always.  Be willing to provide for them when they are in need.”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and those who are in need.  Love them as Christ loved you.”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59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“Share with the Lord’s people</a:t>
            </a:r>
            <a:r>
              <a:rPr lang="en-US" dirty="0"/>
              <a:t>…” </a:t>
            </a:r>
            <a:r>
              <a:rPr lang="en-US" dirty="0" smtClean="0"/>
              <a:t>(Romans </a:t>
            </a:r>
            <a:r>
              <a:rPr lang="en-US" dirty="0"/>
              <a:t>12:13)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and give them what you do not want.”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“… who are in need.  Practice hospitality.”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always.  Be willing to provide for them when they are in need.”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and those who are in need.  Love them as Christ loved you.”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16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Ruth find herself working? (2:3)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a field belonging to </a:t>
            </a:r>
            <a:r>
              <a:rPr lang="en-US" sz="4000" dirty="0" err="1" smtClean="0"/>
              <a:t>Elimelek’s</a:t>
            </a:r>
            <a:r>
              <a:rPr lang="en-US" sz="4000" dirty="0" smtClean="0"/>
              <a:t> mother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a mill where people brought their grain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a field belonging to Boaz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6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Ruth find herself working? (2:3)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a field belonging to </a:t>
            </a:r>
            <a:r>
              <a:rPr lang="en-US" sz="4000" dirty="0" err="1" smtClean="0"/>
              <a:t>Elimelek’s</a:t>
            </a:r>
            <a:r>
              <a:rPr lang="en-US" sz="4000" dirty="0" smtClean="0"/>
              <a:t> mother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a mill where people brought their grain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In a field belonging to Boaz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829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800" dirty="0" smtClean="0"/>
              <a:t>How did Boaz greet his harvesters when he returned from Bethlehem? (2:4)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“The Lord be with you!”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“The Lord bless you!”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“May God bless you richly!”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“Good afternoon, hard workers.”</a:t>
            </a:r>
            <a:endParaRPr lang="en-US" sz="3800" dirty="0" smtClean="0"/>
          </a:p>
          <a:p>
            <a:pPr marL="0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69303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800" dirty="0" smtClean="0"/>
              <a:t>How did Boaz greet his harvesters when he returned from Bethlehem? (2:4)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 smtClean="0">
                <a:solidFill>
                  <a:srgbClr val="FFC000"/>
                </a:solidFill>
              </a:rPr>
              <a:t>“The Lord be with you!”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“The Lord bless you!”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“May God bless you richly!”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“Good afternoon, hard workers.”</a:t>
            </a:r>
          </a:p>
          <a:p>
            <a:pPr marL="0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9928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overseer tell Boaz about Ruth?  (2:6-7)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asked to work in the fields and had come from Moab with Naomi.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didn’t work very hard.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was married.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88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overseer tell Boaz about Ruth?  (2:6-7)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She asked to work in the fields and had come from Moab with Naomi.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didn’t work very hard.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was married.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54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1500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1_Office Theme</vt:lpstr>
      <vt:lpstr>Dig Site 19</vt:lpstr>
      <vt:lpstr>How does the Bible describe Boaz? (2:1)</vt:lpstr>
      <vt:lpstr>How does the Bible describe Boaz? (2:1)</vt:lpstr>
      <vt:lpstr>Where did Ruth find herself working? (2:3)</vt:lpstr>
      <vt:lpstr>Where did Ruth find herself working? (2:3)</vt:lpstr>
      <vt:lpstr>How did Boaz greet his harvesters when he returned from Bethlehem? (2:4)</vt:lpstr>
      <vt:lpstr>How did Boaz greet his harvesters when he returned from Bethlehem? (2:4)</vt:lpstr>
      <vt:lpstr>What did the overseer tell Boaz about Ruth?  (2:6-7)</vt:lpstr>
      <vt:lpstr>What did the overseer tell Boaz about Ruth?  (2:6-7)</vt:lpstr>
      <vt:lpstr>What instructions did Boaz give Ruth about harvesting in his field?  (2:9)</vt:lpstr>
      <vt:lpstr>What instructions did Boaz give Ruth about harvesting in his field?  (2:9)</vt:lpstr>
      <vt:lpstr>How did Ruth respond to Boaz’s offer to let her work in his fields?  (2:10)</vt:lpstr>
      <vt:lpstr>How did Ruth respond to Boaz’s offer to let her work in his fields?  (2:10)</vt:lpstr>
      <vt:lpstr>What had Boaz heard about Ruth?  (2:11)</vt:lpstr>
      <vt:lpstr>What had Boaz heard about Ruth?  (2:11)</vt:lpstr>
      <vt:lpstr>Who did Boaz ask to richly reward Ruth? (2:12)</vt:lpstr>
      <vt:lpstr>Who did Boaz ask to richly reward Ruth? (2:12)</vt:lpstr>
      <vt:lpstr>According to Boaz, what had Ruth done with the God of Israel?  (2:12)</vt:lpstr>
      <vt:lpstr>According to Boaz, what had Ruth done with the God of Israel?  (2:12)</vt:lpstr>
      <vt:lpstr>How did Boaz treat Ruth at mealtime?  (2:14)</vt:lpstr>
      <vt:lpstr>How did Boaz treat Ruth at mealtime?  (2:14)</vt:lpstr>
      <vt:lpstr>What instructions did Boaz give his men concerning Ruth?  (2:15-16)</vt:lpstr>
      <vt:lpstr>What instructions did Boaz give his men concerning Ruth?  (2:15-16)</vt:lpstr>
      <vt:lpstr>What did Ruth take back to town after her day in the fields?  (2:17-18)</vt:lpstr>
      <vt:lpstr>What did Ruth take back to town after her day in the fields?  (2:17-18)</vt:lpstr>
      <vt:lpstr>What was the phrase Naomi used to describe Boaz?  (2:20)</vt:lpstr>
      <vt:lpstr>What was the phrase Naomi used to describe Boaz?  (2:20)</vt:lpstr>
      <vt:lpstr>What did Naomi think about Ruth working in the fields that belonged to Boaz?  (2:22)</vt:lpstr>
      <vt:lpstr>What did Naomi think about Ruth working in the fields that belonged to Boaz?  (2:22)</vt:lpstr>
      <vt:lpstr>How did Ruth take care of Naomi while they were in Bethlehem?  (2:23)</vt:lpstr>
      <vt:lpstr>How did Ruth take care of Naomi while they were in Bethlehem?  (2:23)</vt:lpstr>
      <vt:lpstr>What did Ruth glean from Boaz’s field?  (2:23)</vt:lpstr>
      <vt:lpstr>What did Ruth glean from Boaz’s field?  (2:23)</vt:lpstr>
      <vt:lpstr>Finish this verse:  “Share with the Lord’s people…”  (Romans 12:13)</vt:lpstr>
      <vt:lpstr>Finish this verse:  “Share with the Lord’s people…” (Romans 12:13)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Randels</dc:creator>
  <cp:lastModifiedBy>Kathy Randels</cp:lastModifiedBy>
  <cp:revision>5</cp:revision>
  <dcterms:created xsi:type="dcterms:W3CDTF">2016-01-23T20:54:42Z</dcterms:created>
  <dcterms:modified xsi:type="dcterms:W3CDTF">2016-01-23T22:36:52Z</dcterms:modified>
</cp:coreProperties>
</file>