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660"/>
  </p:normalViewPr>
  <p:slideViewPr>
    <p:cSldViewPr>
      <p:cViewPr varScale="1">
        <p:scale>
          <a:sx n="84" d="100"/>
          <a:sy n="84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3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 Level Questions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5.	How far from the ark were the Israelites to walk?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About two thousand cubits away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As close as they wanted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About a hundred feet away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5.	How far from the ark were the Israelites to walk?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About two thousand cubits away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As close as they wanted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About a hundred feet away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6.	What did Joshua say the people needed to do before they crossed the Jordan?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Consecrate themselves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Prepare for battle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Get rid of any extra belonging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6.	What did Joshua say the people needed to do before they crossed the Jordan?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Consecrate themselves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Prepare for battle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Get rid of any extra belonging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 What were the priests to do with the ark?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Walk behind the people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Walk with the people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Walk ahead of the people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 What were the priests to do with the ark?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Walk behind the people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Walk with the people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Walk ahead of the people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 How would the people know the Lord was with Joshua?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 would exalt Joshua in the eyes of all Israel.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An angel would tell the Israelites to listen to Joshua.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 would speak from heaven.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 How would the people know the Lord was with Joshua?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Lord would exalt Joshua in the eyes of all Israel.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An angel would tell the Israelites to listen to Joshua.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Lord would speak from heaven.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9.	Where were the priests to stand when they reached the Jordan River?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On the bank of the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In the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On the far side of the river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9.	Where were the priests to stand when they reached the Jordan River?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On the bank of the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In the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On the far side of the river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1.	Where did Joshua and the Israelites go early in the morning?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 err="1" smtClean="0"/>
              <a:t>Gilgal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the hills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10. What were the Israelites to listen to?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words of the Lord their God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words of King Moab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words of </a:t>
            </a:r>
            <a:r>
              <a:rPr lang="en-US" dirty="0" err="1" smtClean="0"/>
              <a:t>Rahab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10. What were the Israelites to listen to?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words of the Lord their God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words of King Moab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words of </a:t>
            </a:r>
            <a:r>
              <a:rPr lang="en-US" dirty="0" err="1" smtClean="0"/>
              <a:t>Rahab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11. How would the Israelites know that the living God was among them?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ark of the covenant would go ahead of them into the Jordan.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would send an angel to go with them across the Jordan.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would appear in person.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11. How would the Israelites know that the living God was among them?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ark of the covenant would go ahead of them into the Jordan.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would send an angel to go with them across the Jordan.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would appear in person.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12. What would go before the Israelites into the Jordan?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two spies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ark of the covenant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answers are correct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12. What would go before the Israelites into the Jordan?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two spies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ark of the covenant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answers are correct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13. Where did the priests carrying the ark begin to cross the Jordan?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In front of the people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Behind the people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Mixed in among the people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13. Where did the priests carrying the ark begin to cross the Jordan?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In front of the people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Behind the people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Mixed in among the people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 When would the water from the Jordan River be cut off?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the people started to cross the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Joshua set foot in the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the priests carrying the ark set foot in the river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 When would the water from the Jordan River be cut off?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the people started to cross the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When Joshua set foot in the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When the priests carrying the ark set foot in the river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1.	Where did Joshua and the Israelites go early in the morning?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 err="1" smtClean="0"/>
              <a:t>Gilgal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To the Jordan River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To the hills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362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15. What was the Jordan River like during the harvest?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It was low.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It was at flood stage.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It was dry.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15. What was the Jordan River like during the harvest?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It was low.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It was at flood stage.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It was dry.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16. What happened as soon as the priests’ feet touched the water’s edge?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water stopped flowing.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water piled up in a heap a great distance away.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16. What happened as soon as the priests’ feet touched the water’s edge?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water stopped flowing.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water piled up in a heap a great distance away.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17. What kind of ground did the priests stand on in the middle of the Jordan River?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Dry ground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Damp ground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Muddy ground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17. What kind of ground did the priests stand on in the middle of the Jordan River?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Dry ground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Damp ground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Muddy ground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18. Finish this verse:  “Joshua told the people, ‘Consecrate yourselves, for tomorrow the Lord will…’”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“…do amazing things among you.’”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“…deliver your enemies into your hands.’”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“…show you what to do.’”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18. Finish this verse:  “Joshua told the people, ‘Consecrate yourselves, for tomorrow the Lord will…’”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467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“…do amazing things among you.’”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“…deliver your enemies into your hands.’”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“…show you what to do.’”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2.	 What did the officers do when they went throughout the camp?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crossed the Jordan.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gave orders to the people.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answers are correct.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2.	 What did the officers do when they went throughout the camp?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crossed the Jordan.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They gave orders to the people.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answers are correct.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3.	What were the people to do when they saw the ark of the covenant?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were to bow.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were to stop.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were to follow it.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3.	What were the people to do when they saw the ark of the covenant?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were to bow.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were to stop.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They were to follow it.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How would the Israelites know which way to go?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would tell them.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By following the ark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sun would lead them.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How would the Israelites know which way to go?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would tell them.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By following the ark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sun would lead them.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32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960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Dig Site 3</vt:lpstr>
      <vt:lpstr>1. Where did Joshua and the Israelites go early in the morning?</vt:lpstr>
      <vt:lpstr>1. Where did Joshua and the Israelites go early in the morning?</vt:lpstr>
      <vt:lpstr>2.  What did the officers do when they went throughout the camp?</vt:lpstr>
      <vt:lpstr>2.  What did the officers do when they went throughout the camp?</vt:lpstr>
      <vt:lpstr>3. What were the people to do when they saw the ark of the covenant?</vt:lpstr>
      <vt:lpstr>3. What were the people to do when they saw the ark of the covenant?</vt:lpstr>
      <vt:lpstr>4. How would the Israelites know which way to go?</vt:lpstr>
      <vt:lpstr>4. How would the Israelites know which way to go?</vt:lpstr>
      <vt:lpstr>5. How far from the ark were the Israelites to walk?</vt:lpstr>
      <vt:lpstr>5. How far from the ark were the Israelites to walk?</vt:lpstr>
      <vt:lpstr>6. What did Joshua say the people needed to do before they crossed the Jordan?</vt:lpstr>
      <vt:lpstr>6. What did Joshua say the people needed to do before they crossed the Jordan?</vt:lpstr>
      <vt:lpstr>7.  What were the priests to do with the ark?</vt:lpstr>
      <vt:lpstr>7.  What were the priests to do with the ark?</vt:lpstr>
      <vt:lpstr>8.  How would the people know the Lord was with Joshua?</vt:lpstr>
      <vt:lpstr>8.  How would the people know the Lord was with Joshua?</vt:lpstr>
      <vt:lpstr>9. Where were the priests to stand when they reached the Jordan River?</vt:lpstr>
      <vt:lpstr>9. Where were the priests to stand when they reached the Jordan River?</vt:lpstr>
      <vt:lpstr>10. What were the Israelites to listen to?</vt:lpstr>
      <vt:lpstr>10. What were the Israelites to listen to?</vt:lpstr>
      <vt:lpstr>11. How would the Israelites know that the living God was among them?</vt:lpstr>
      <vt:lpstr>11. How would the Israelites know that the living God was among them?</vt:lpstr>
      <vt:lpstr>12. What would go before the Israelites into the Jordan?</vt:lpstr>
      <vt:lpstr>12. What would go before the Israelites into the Jordan?</vt:lpstr>
      <vt:lpstr>13. Where did the priests carrying the ark begin to cross the Jordan?</vt:lpstr>
      <vt:lpstr>13. Where did the priests carrying the ark begin to cross the Jordan?</vt:lpstr>
      <vt:lpstr>14. When would the water from the Jordan River be cut off?</vt:lpstr>
      <vt:lpstr>14. When would the water from the Jordan River be cut off?</vt:lpstr>
      <vt:lpstr>15. What was the Jordan River like during the harvest?</vt:lpstr>
      <vt:lpstr>15. What was the Jordan River like during the harvest?</vt:lpstr>
      <vt:lpstr>16. What happened as soon as the priests’ feet touched the water’s edge?</vt:lpstr>
      <vt:lpstr>16. What happened as soon as the priests’ feet touched the water’s edge?</vt:lpstr>
      <vt:lpstr>17. What kind of ground did the priests stand on in the middle of the Jordan River?</vt:lpstr>
      <vt:lpstr>17. What kind of ground did the priests stand on in the middle of the Jordan River?</vt:lpstr>
      <vt:lpstr>18. Finish this verse:  “Joshua told the people, ‘Consecrate yourselves, for tomorrow the Lord will…’”</vt:lpstr>
      <vt:lpstr>18. Finish this verse:  “Joshua told the people, ‘Consecrate yourselves, for tomorrow the Lord will…’”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</dc:title>
  <dc:creator>Robin</dc:creator>
  <cp:lastModifiedBy>Robin</cp:lastModifiedBy>
  <cp:revision>6</cp:revision>
  <dcterms:created xsi:type="dcterms:W3CDTF">2015-09-17T13:43:16Z</dcterms:created>
  <dcterms:modified xsi:type="dcterms:W3CDTF">2015-09-17T18:57:52Z</dcterms:modified>
</cp:coreProperties>
</file>