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 What were the 12 stones to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warning to the people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marker to know where </a:t>
            </a:r>
            <a:r>
              <a:rPr lang="en-US" dirty="0" err="1" smtClean="0"/>
              <a:t>Gilgal</a:t>
            </a:r>
            <a:r>
              <a:rPr lang="en-US" dirty="0" smtClean="0"/>
              <a:t> was located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memorial for the Israelites forever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 What were the 12 stones to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warning to the people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marker to know where </a:t>
            </a:r>
            <a:r>
              <a:rPr lang="en-US" dirty="0" err="1" smtClean="0"/>
              <a:t>Gilgal</a:t>
            </a:r>
            <a:r>
              <a:rPr lang="en-US" dirty="0" smtClean="0"/>
              <a:t> was located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 memorial for the Israelites forever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Who gave Joshua instructions for crossing the Jordan and setting up the 12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one.  It was Joshua’s idea.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gave Joshua instructions.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priests told Joshua what the Lord said to do.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Who gave Joshua instructions for crossing the Jordan and setting up the 12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No one.  It was Joshua’s idea.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Lord gave Joshua instructions.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priests told Joshua what the Lord said to do.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7.	Who marched in front of the Israelites as they crossed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from the tribe of Reuben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from the tribe of Gad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7.	Who marched in front of the Israelites as they crossed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from the tribe of Reuben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men from the tribe of Gad and the half-tribe of Manasseh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 About how many men ready for battle crossed over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40,000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50,000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60,000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 About how many men ready for battle crossed over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40,000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50,000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60,000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 Where did Joshua set up the 12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Gilgal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	 Where did Joshua set up the 12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Gilgal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What river did the Israelites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Jericho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Gilgal</a:t>
            </a:r>
            <a:r>
              <a:rPr lang="en-US" dirty="0" smtClean="0"/>
              <a:t> River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What were the Israelites to tell their children about the 12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dried up the Jordan River just as He dried up the Red Sea.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dried up the Jordan River so all people would know He is powerful and would fear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What were the Israelites to tell their children about the 12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dried up the Jordan River just as He dried up the Red Sea.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dried up the Jordan River so all people would know He is powerful and would fear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What waters did the Lord dry up so the Israelites could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Red Sea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 What waters did the Lord dry up so the Israelites could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Red Sea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 Who dried up the Jordan River until the Israelites had crossed over?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Priests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12. Who dried up the Jordan River until the Israelites had crossed over?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Lord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Priests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 Why did God stop the flow of the Jordan so </a:t>
            </a:r>
            <a:r>
              <a:rPr lang="en-US" dirty="0" smtClean="0"/>
              <a:t>the </a:t>
            </a:r>
            <a:r>
              <a:rPr lang="en-US" dirty="0" smtClean="0"/>
              <a:t>people could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 the people of the earth would know the Lord is powerful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 the Israelites would always fear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 Why did God stop the flow of the Jordan so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people could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 the people of the earth would know the Lord is powerful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 the Israelites would always fear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What did the Israelites celebrate at </a:t>
            </a:r>
            <a:r>
              <a:rPr lang="en-US" dirty="0" err="1" smtClean="0"/>
              <a:t>Gilgal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Crossing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Passover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Joshua’s birthday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What did the Israelites celebrate at </a:t>
            </a:r>
            <a:r>
              <a:rPr lang="en-US" dirty="0" err="1" smtClean="0"/>
              <a:t>Gilgal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Crossing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Passover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Joshua’s birthday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What river did the Israelites cross?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Jericho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Gilgal</a:t>
            </a:r>
            <a:r>
              <a:rPr lang="en-US" dirty="0" smtClean="0"/>
              <a:t> River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What did the people eat the day after the Passover celebration?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Produce of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Honey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Meat from the sacrifice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15. What did the people eat the day after the Passover celebration?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Produce of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Honey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Meat from the sacrifice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 What happened to the manna after the people ate the food from the 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manna stopped.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manna continued for a month, and then it stopped.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manna came only to those who were poor.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 What happened to the manna after the people ate the food from the land?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manna stopped.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manna continued for a month, and then it stopped.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manna came only to those who were poor.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25908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Finish this verse:  “He said to the Israelites, ‘In the future when your descendants ask their parents, “What do these stones mean?” tell them, “Israel…”.”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“’”…crossed the Jordan on dry ground.”’”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“’”…sacrificed to the Lord on these stones.”’”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“’”…built an altar to the Lord.”’”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25908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Finish this verse:  “He said to the Israelites, ‘In the future when your descendants ask their parents, “What do these stones mean?” tell them, “Israel…”.”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3058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“’”…crossed the Jordan on dry ground.”’”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“’”…sacrificed to the Lord on these stones.”’”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“’”…built an altar to the Lord.”’”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How many men was Joshua to choose from each tribe?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Twelve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Three 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How many men was Joshua to choose from each tribe?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One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Twelve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Three 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 What were the 12 men to take from the middle of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12 stones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fish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cup of water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 What were the 12 men to take from the middle of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12 stones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fish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cup of water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 Where were the men to place their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Wherever they wanted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At the edge of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Where they were going to stay that night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 Where were the men to place their stones?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Wherever they wanted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At the edge of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Where they were going to stay that night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946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Dig Site 4</vt:lpstr>
      <vt:lpstr>1. What river did the Israelites cross?</vt:lpstr>
      <vt:lpstr>1. What river did the Israelites cross?</vt:lpstr>
      <vt:lpstr>2. How many men was Joshua to choose from each tribe?</vt:lpstr>
      <vt:lpstr>2. How many men was Joshua to choose from each tribe?</vt:lpstr>
      <vt:lpstr>3.  What were the 12 men to take from the middle of the Jordan River?</vt:lpstr>
      <vt:lpstr>3.  What were the 12 men to take from the middle of the Jordan River?</vt:lpstr>
      <vt:lpstr>4. Where were the men to place their stones?</vt:lpstr>
      <vt:lpstr>4. Where were the men to place their stones?</vt:lpstr>
      <vt:lpstr>5. What were the 12 stones to be?</vt:lpstr>
      <vt:lpstr>5. What were the 12 stones to be?</vt:lpstr>
      <vt:lpstr>6. Who gave Joshua instructions for crossing the Jordan and setting up the 12 stones?</vt:lpstr>
      <vt:lpstr>6. Who gave Joshua instructions for crossing the Jordan and setting up the 12 stones?</vt:lpstr>
      <vt:lpstr>7. Who marched in front of the Israelites as they crossed the Jordan River?</vt:lpstr>
      <vt:lpstr>7. Who marched in front of the Israelites as they crossed the Jordan River?</vt:lpstr>
      <vt:lpstr>8. About how many men ready for battle crossed over the Jordan River?</vt:lpstr>
      <vt:lpstr>8. About how many men ready for battle crossed over the Jordan River?</vt:lpstr>
      <vt:lpstr>9.  Where did Joshua set up the 12 stones?</vt:lpstr>
      <vt:lpstr>9.  Where did Joshua set up the 12 stones?</vt:lpstr>
      <vt:lpstr>10. What were the Israelites to tell their children about the 12 stones?</vt:lpstr>
      <vt:lpstr>10. What were the Israelites to tell their children about the 12 stones?</vt:lpstr>
      <vt:lpstr>11. What waters did the Lord dry up so the Israelites could cross?</vt:lpstr>
      <vt:lpstr>11. What waters did the Lord dry up so the Israelites could cross?</vt:lpstr>
      <vt:lpstr>12. Who dried up the Jordan River until the Israelites had crossed over?</vt:lpstr>
      <vt:lpstr>12. Who dried up the Jordan River until the Israelites had crossed over?</vt:lpstr>
      <vt:lpstr>13. Why did God stop the flow of the Jordan so the people could cross?</vt:lpstr>
      <vt:lpstr>13. Why did God stop the flow of the Jordan so the people could cross?</vt:lpstr>
      <vt:lpstr>14. What did the Israelites celebrate at Gilgal?</vt:lpstr>
      <vt:lpstr>14. What did the Israelites celebrate at Gilgal?</vt:lpstr>
      <vt:lpstr>15. What did the people eat the day after the Passover celebration?</vt:lpstr>
      <vt:lpstr>15. What did the people eat the day after the Passover celebration?</vt:lpstr>
      <vt:lpstr>16. What happened to the manna after the people ate the food from the land?</vt:lpstr>
      <vt:lpstr>16. What happened to the manna after the people ate the food from the land?</vt:lpstr>
      <vt:lpstr>17. Finish this verse:  “He said to the Israelites, ‘In the future when your descendants ask their parents, “What do these stones mean?” tell them, “Israel…”.”</vt:lpstr>
      <vt:lpstr>17. Finish this verse:  “He said to the Israelites, ‘In the future when your descendants ask their parents, “What do these stones mean?” tell them, “Israel…”.”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7</cp:revision>
  <dcterms:created xsi:type="dcterms:W3CDTF">2015-09-17T13:43:16Z</dcterms:created>
  <dcterms:modified xsi:type="dcterms:W3CDTF">2015-09-21T02:09:10Z</dcterms:modified>
</cp:coreProperties>
</file>