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660"/>
  </p:normalViewPr>
  <p:slideViewPr>
    <p:cSldViewPr>
      <p:cViewPr varScale="1">
        <p:scale>
          <a:sx n="67" d="100"/>
          <a:sy n="67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5.	 What did the Lord say to Joshua about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“See, I have delivered Jericho into your hands.”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“I want you to attack Jericho.”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“Spare 10 people from Jericho.”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5.	 What did the Lord say to Joshua about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“See, I have delivered Jericho into your hands.”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“I want you to attack Jericho.”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“Spare 10 people from Jericho.”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6.	What were the Israelites to do for six days?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March around Jericho once each day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Stay in their tents all day and pray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Train to fight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6.	What were the Israelites to do for six days?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March around Jericho once each day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Stay in their tents all day and pray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Train to fight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7.	What was the army to do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Celebrate 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March around Jericho seven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Pray for seven hours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7.	What was the army to do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Celebrate Passover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March around Jericho seven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Pray for seven hours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8.	What was supposed to happen to the walls of Jericho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collapse.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catch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stand strong.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8.	What was supposed to happen to the walls of Jericho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They would collapse.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catch on fire.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stand strong.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9.	What did Joshua command the army to do as they marched around the city?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“Yell at the people of Jericho.”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“Sing songs of praises to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“Do not say a word until the day I tell you to shout.”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9.	What did Joshua command the army to do as they marched around the city?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“Yell at the people of Jericho.”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“Sing songs of praises to God.”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“Do not say a word until the day I tell you to shout.”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1.	Who did Joshua see standing in front of him when he was near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 man with a drawn sword in his hand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commander of the army of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answers are correct.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10. Who circled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army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10. Who circled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army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11. On the first day, what did the people do after they marched around the city once?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spent the night outside the gates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returned to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charged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11. On the first day, what did the people do after they marched around the city once?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spent the night outside the gates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They returned to camp.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charged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12. How many times did Israel march around Jericho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Five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Six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Seven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12. How many times did Israel march around Jericho on the seventh day?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Five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Six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Seven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13. What happened when the trumpets sounded and the army shouted?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walls of Jericho collapsed.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Everyone charged 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13. What happened when the trumpets sounded and the army shouted?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walls of Jericho collapsed.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Everyone charged 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Both answers are correct.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14. Who brought out </a:t>
            </a:r>
            <a:r>
              <a:rPr lang="en-US" dirty="0" err="1"/>
              <a:t>Rahab</a:t>
            </a:r>
            <a:r>
              <a:rPr lang="en-US" dirty="0"/>
              <a:t> and her family?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two men who spied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Aaron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14. Who brought out </a:t>
            </a:r>
            <a:r>
              <a:rPr lang="en-US" dirty="0" err="1"/>
              <a:t>Rahab</a:t>
            </a:r>
            <a:r>
              <a:rPr lang="en-US" dirty="0"/>
              <a:t> and her family?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 two men who spied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Aaron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1.	Who did Joshua see standing in front of him when he was near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A man with a drawn sword in his hand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commander of the army of the Lord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Both answers are correct.</a:t>
            </a:r>
            <a:r>
              <a:rPr lang="en-US" dirty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15. Where did </a:t>
            </a:r>
            <a:r>
              <a:rPr lang="en-US" dirty="0" err="1"/>
              <a:t>Rahab</a:t>
            </a:r>
            <a:r>
              <a:rPr lang="en-US" dirty="0"/>
              <a:t> and her family stay when they left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Inside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Outside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In the ruined city of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15. Where did </a:t>
            </a:r>
            <a:r>
              <a:rPr lang="en-US" dirty="0" err="1"/>
              <a:t>Rahab</a:t>
            </a:r>
            <a:r>
              <a:rPr lang="en-US" dirty="0"/>
              <a:t> and her family stay when they left Jericho?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Inside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Outside the Israelite camp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In the ruined city of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16. What did the Israelites place in the Lord’s treasury?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gold, silver and articles of bronze and iron from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best cattle, sheep and donkeys from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best fabric from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16. What did the Israelites place in the Lord’s treasury?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 gold, silver and articles of bronze and iron from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best cattle, sheep and donkeys from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best fabric from Jericho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17. Why was </a:t>
            </a:r>
            <a:r>
              <a:rPr lang="en-US" dirty="0" err="1"/>
              <a:t>Rahab</a:t>
            </a:r>
            <a:r>
              <a:rPr lang="en-US" dirty="0"/>
              <a:t> spared when Jericho was attacked?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 spies Joshua sent to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She was an Israelite spy.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She ran away from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17. Why was </a:t>
            </a:r>
            <a:r>
              <a:rPr lang="en-US" dirty="0" err="1"/>
              <a:t>Rahab</a:t>
            </a:r>
            <a:r>
              <a:rPr lang="en-US" dirty="0"/>
              <a:t> spared when Jericho was attacked?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She hid the spies Joshua sent to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She was an Israelite spy.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She ran away from the city.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18. Finish this verse:  “’Obey the Lord your God and follow his commands…’”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“…and you will know how to live today.”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“…and decrees that I give you today.”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“…and you can hear what he wants you to do.”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18. Finish this verse:  “’Obey the Lord your God and follow his commands…’”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“…and you will know how to live today.”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“…and decrees that I give you today.”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“…and you can hear what he wants you to do.”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9030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209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2. What did Joshua do when he realized the commander of the army of the Lord was in front of him?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shook the commander’s hand.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He ran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He fell facedown in reverence.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2209800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2. What did Joshua do when he realized the commander of the army of the Lord was in front of him?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shook the commander’s hand.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He ran away.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He fell facedown in reverence.</a:t>
            </a:r>
            <a:r>
              <a:rPr lang="en-US" dirty="0"/>
              <a:t>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3. Why did Joshua take off his sandals before the commander of the army of the Lord?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commander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ground was holy.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Both answers are correct.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/>
              <a:t>3. Why did Joshua take off his sandals before the commander of the army of the Lord?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commander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ground was holy.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Both answers are correct.</a:t>
            </a:r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4.	 What was Jericho like right before the attack?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People came and went from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 gates were securely barred.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There weren’t any people in the city.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/>
              <a:t>4.	 What was Jericho like right before the attack?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315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People came and went from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The gates were securely barred.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There weren’t any people in the city.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24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1246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Dig Site 5</vt:lpstr>
      <vt:lpstr>1. Who did Joshua see standing in front of him when he was near Jericho?</vt:lpstr>
      <vt:lpstr>1. Who did Joshua see standing in front of him when he was near Jericho?</vt:lpstr>
      <vt:lpstr>2. What did Joshua do when he realized the commander of the army of the Lord was in front of him?</vt:lpstr>
      <vt:lpstr>2. What did Joshua do when he realized the commander of the army of the Lord was in front of him?</vt:lpstr>
      <vt:lpstr>3. Why did Joshua take off his sandals before the commander of the army of the Lord?</vt:lpstr>
      <vt:lpstr>3. Why did Joshua take off his sandals before the commander of the army of the Lord?</vt:lpstr>
      <vt:lpstr>4.  What was Jericho like right before the attack?</vt:lpstr>
      <vt:lpstr>4.  What was Jericho like right before the attack?</vt:lpstr>
      <vt:lpstr>5.  What did the Lord say to Joshua about Jericho?</vt:lpstr>
      <vt:lpstr>5.  What did the Lord say to Joshua about Jericho?</vt:lpstr>
      <vt:lpstr>6. What were the Israelites to do for six days?</vt:lpstr>
      <vt:lpstr>6. What were the Israelites to do for six days?</vt:lpstr>
      <vt:lpstr>7. What was the army to do on the seventh day?</vt:lpstr>
      <vt:lpstr>7. What was the army to do on the seventh day?</vt:lpstr>
      <vt:lpstr>8. What was supposed to happen to the walls of Jericho on the seventh day?</vt:lpstr>
      <vt:lpstr>8. What was supposed to happen to the walls of Jericho on the seventh day?</vt:lpstr>
      <vt:lpstr>9. What did Joshua command the army to do as they marched around the city?</vt:lpstr>
      <vt:lpstr>9. What did Joshua command the army to do as they marched around the city?</vt:lpstr>
      <vt:lpstr>10. Who circled Jericho?</vt:lpstr>
      <vt:lpstr>10. Who circled Jericho?</vt:lpstr>
      <vt:lpstr>11. On the first day, what did the people do after they marched around the city once?</vt:lpstr>
      <vt:lpstr>11. On the first day, what did the people do after they marched around the city once?</vt:lpstr>
      <vt:lpstr>12. How many times did Israel march around Jericho on the seventh day?</vt:lpstr>
      <vt:lpstr>12. How many times did Israel march around Jericho on the seventh day?</vt:lpstr>
      <vt:lpstr>13. What happened when the trumpets sounded and the army shouted?</vt:lpstr>
      <vt:lpstr>13. What happened when the trumpets sounded and the army shouted?</vt:lpstr>
      <vt:lpstr>14. Who brought out Rahab and her family?</vt:lpstr>
      <vt:lpstr>14. Who brought out Rahab and her family?</vt:lpstr>
      <vt:lpstr>15. Where did Rahab and her family stay when they left Jericho?</vt:lpstr>
      <vt:lpstr>15. Where did Rahab and her family stay when they left Jericho?</vt:lpstr>
      <vt:lpstr>16. What did the Israelites place in the Lord’s treasury?</vt:lpstr>
      <vt:lpstr>16. What did the Israelites place in the Lord’s treasury?</vt:lpstr>
      <vt:lpstr>17. Why was Rahab spared when Jericho was attacked?</vt:lpstr>
      <vt:lpstr>17. Why was Rahab spared when Jericho was attacked?</vt:lpstr>
      <vt:lpstr>18. Finish this verse:  “’Obey the Lord your God and follow his commands…’”</vt:lpstr>
      <vt:lpstr>18. Finish this verse:  “’Obey the Lord your God and follow his commands…’”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Litman, Kevin</cp:lastModifiedBy>
  <cp:revision>8</cp:revision>
  <dcterms:created xsi:type="dcterms:W3CDTF">2015-09-17T13:43:16Z</dcterms:created>
  <dcterms:modified xsi:type="dcterms:W3CDTF">2021-10-18T20:09:13Z</dcterms:modified>
</cp:coreProperties>
</file>