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60" d="100"/>
          <a:sy n="60" d="100"/>
        </p:scale>
        <p:origin x="-7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When the battle with Israel began, what did the king of Ai not know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was an ambush behind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had already charged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r>
              <a:rPr lang="en-US" dirty="0" smtClean="0"/>
              <a:t>.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 smtClean="0"/>
              <a:t>When the battle with Israel began, what did the king of Ai not know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There was an ambush behind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had already charged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r>
              <a:rPr lang="en-US" dirty="0" smtClean="0"/>
              <a:t>.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What happened after the men of Ai pursued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began to hurt each other.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lured the men of </a:t>
            </a:r>
            <a:r>
              <a:rPr lang="en-US" dirty="0" smtClean="0"/>
              <a:t>Ai away </a:t>
            </a:r>
            <a:r>
              <a:rPr lang="en-US" dirty="0" smtClean="0"/>
              <a:t>from their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stopped fighting</a:t>
            </a:r>
            <a:r>
              <a:rPr lang="en-US" dirty="0" smtClean="0"/>
              <a:t>.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 smtClean="0"/>
              <a:t> What happened after the men of Ai pursued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Israelites began to hurt each other.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Israelites lured the men of </a:t>
            </a:r>
            <a:r>
              <a:rPr lang="en-US" dirty="0" smtClean="0">
                <a:solidFill>
                  <a:srgbClr val="FFFF00"/>
                </a:solidFill>
              </a:rPr>
              <a:t>Ai away </a:t>
            </a:r>
            <a:r>
              <a:rPr lang="en-US" dirty="0" smtClean="0">
                <a:solidFill>
                  <a:srgbClr val="FFFF00"/>
                </a:solidFill>
              </a:rPr>
              <a:t>from their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stopped fighting</a:t>
            </a:r>
            <a:r>
              <a:rPr lang="en-US" dirty="0" smtClean="0"/>
              <a:t>.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did Joshua hold up toward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trumpet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torch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javelin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 smtClean="0"/>
              <a:t>What did Joshua hold up toward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trumpet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torch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 javelin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happened when Joshua held up his javelin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hiding rose and rushed into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captured the city and set it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 smtClean="0"/>
              <a:t>What happened when Joshua held up his javelin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men hiding rose and rushed into Ai.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men captured the city and set it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What happened when the men of Ai saw smoke coming from their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“They fled west toward the river.”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had no chance to escape in any direction.”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ran back to the city to save their families.”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9.	</a:t>
            </a:r>
            <a:r>
              <a:rPr lang="en-US" dirty="0" smtClean="0"/>
              <a:t>What happened when the men of Ai saw smoke coming from their city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“They fled west toward the river.”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dirty="0" smtClean="0">
                <a:solidFill>
                  <a:srgbClr val="FFFF00"/>
                </a:solidFill>
              </a:rPr>
              <a:t>They had no chance to escape in any direction.”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They ran back to the city to save their families.”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 </a:t>
            </a:r>
            <a:r>
              <a:rPr lang="en-US" dirty="0" smtClean="0"/>
              <a:t>Who </a:t>
            </a:r>
            <a:r>
              <a:rPr lang="en-US" dirty="0" smtClean="0"/>
              <a:t>told Joshua to attack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 warriors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 How many people in the city of Ai survived the attack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were no survivors.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 smtClean="0"/>
              <a:t>were no fugitives.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	</a:t>
            </a:r>
            <a:r>
              <a:rPr lang="en-US" dirty="0" smtClean="0"/>
              <a:t> How many people in the city of Ai survived the attack from the Israelites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were no survivors.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 smtClean="0"/>
              <a:t>were no fugitives.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 What did the Israelites take from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Livestock and plunder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Women </a:t>
            </a:r>
            <a:r>
              <a:rPr lang="en-US" dirty="0" smtClean="0"/>
              <a:t>and children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11.	</a:t>
            </a:r>
            <a:r>
              <a:rPr lang="en-US" dirty="0" smtClean="0"/>
              <a:t> What did the Israelites take from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Livestock and plunder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Women </a:t>
            </a:r>
            <a:r>
              <a:rPr lang="en-US" dirty="0" smtClean="0"/>
              <a:t>and children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Joshua build on Mount </a:t>
            </a:r>
            <a:r>
              <a:rPr lang="en-US" dirty="0" err="1" smtClean="0"/>
              <a:t>Ebal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An altar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fortress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monument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	</a:t>
            </a:r>
            <a:r>
              <a:rPr lang="en-US" dirty="0" smtClean="0"/>
              <a:t>What did Joshua build on Mount </a:t>
            </a:r>
            <a:r>
              <a:rPr lang="en-US" dirty="0" err="1" smtClean="0"/>
              <a:t>Ebal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An altar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fortress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/>
              <a:t>monument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Israel do after they destroyed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built an altar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offered burnt and fellowship offerings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	</a:t>
            </a:r>
            <a:r>
              <a:rPr lang="en-US" dirty="0" smtClean="0"/>
              <a:t>What did Israel do after they destroyed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built an altar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Israelites offered burnt and fellowship offerings to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Joshua and the people offer to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Treasures from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Burnt </a:t>
            </a:r>
            <a:r>
              <a:rPr lang="en-US" dirty="0" smtClean="0"/>
              <a:t>and fellowship offerings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their cattle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14.	</a:t>
            </a:r>
            <a:r>
              <a:rPr lang="en-US" dirty="0" smtClean="0"/>
              <a:t> What did Joshua and the people offer to the Lord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Treasures from Ai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Burnt </a:t>
            </a:r>
            <a:r>
              <a:rPr lang="en-US" dirty="0" smtClean="0">
                <a:solidFill>
                  <a:srgbClr val="FFFF00"/>
                </a:solidFill>
              </a:rPr>
              <a:t>and fellowship offerings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smtClean="0"/>
              <a:t>of their cattle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	</a:t>
            </a:r>
            <a:r>
              <a:rPr lang="en-US" dirty="0" smtClean="0"/>
              <a:t> </a:t>
            </a:r>
            <a:r>
              <a:rPr lang="en-US" dirty="0" smtClean="0"/>
              <a:t>Who </a:t>
            </a:r>
            <a:r>
              <a:rPr lang="en-US" dirty="0" smtClean="0"/>
              <a:t>told Joshua to attack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Israelite warriors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priests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What did Joshua copy onto stones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names of the best warriors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cities the Israelites had conquered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Law of Moses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	</a:t>
            </a:r>
            <a:r>
              <a:rPr lang="en-US" dirty="0" smtClean="0"/>
              <a:t>What did Joshua copy onto stones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names of the best warriors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cities the Israelites had conquered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Law of Moses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Who stood on both sides of the ark and faced the Levite priests?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Israel, foreigners and citizens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elders, officials and judges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16.	</a:t>
            </a:r>
            <a:r>
              <a:rPr lang="en-US" dirty="0" smtClean="0"/>
              <a:t>Who stood on both sides of the ark and faced the Levite priests?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Israel, foreigners and citizens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elders, officials and judges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 What did Joshua read to all the Israelite </a:t>
            </a:r>
            <a:r>
              <a:rPr lang="en-US" dirty="0" smtClean="0"/>
              <a:t>people?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Blessings </a:t>
            </a:r>
            <a:r>
              <a:rPr lang="en-US" dirty="0" smtClean="0"/>
              <a:t>and curses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17.	</a:t>
            </a:r>
            <a:r>
              <a:rPr lang="en-US" dirty="0" smtClean="0"/>
              <a:t> What did Joshua read to all the Israelite </a:t>
            </a:r>
            <a:r>
              <a:rPr lang="en-US" dirty="0" smtClean="0"/>
              <a:t>people?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words of the Law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Blessings </a:t>
            </a:r>
            <a:r>
              <a:rPr lang="en-US" dirty="0" smtClean="0"/>
              <a:t>and curses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4384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3400" b="1" dirty="0" smtClean="0"/>
              <a:t>18.	</a:t>
            </a:r>
            <a:r>
              <a:rPr lang="en-US" sz="3400" b="1" dirty="0" smtClean="0"/>
              <a:t> Finish this verse:  “’Be strong and very courageous.  Be careful to obey all the law my servant Moses gave you; do not turn from it to the right or to the</a:t>
            </a:r>
            <a:r>
              <a:rPr lang="en-US" sz="3400" b="1" dirty="0" smtClean="0"/>
              <a:t>…’”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3152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“’…left, that you may be successful wherever you go.’”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 smtClean="0"/>
              <a:t>left.  God desires his people to follow him.’”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 smtClean="0"/>
              <a:t>left.  You will succeed if you follow him.’”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4384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3400" b="1" dirty="0" smtClean="0"/>
              <a:t>18.	</a:t>
            </a:r>
            <a:r>
              <a:rPr lang="en-US" sz="3400" b="1" dirty="0" smtClean="0"/>
              <a:t> Finish this verse:  “’Be strong and very courageous.  Be careful to obey all the law my servant Moses gave you; do not turn from it to the right or to the</a:t>
            </a:r>
            <a:r>
              <a:rPr lang="en-US" sz="3400" b="1" dirty="0" smtClean="0"/>
              <a:t>…’”</a:t>
            </a:r>
            <a:endParaRPr lang="en-US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315200" cy="27432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“’…left, that you may be successful wherever you go.’”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 smtClean="0"/>
              <a:t>left.  God desires his people to follow him.’”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 smtClean="0"/>
              <a:t>left.  You will succeed if you follow him.’”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Lord tell Joshua to do to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Take his whole army and attack 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Stay </a:t>
            </a:r>
            <a:r>
              <a:rPr lang="en-US" dirty="0" smtClean="0"/>
              <a:t>away from 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 smtClean="0"/>
              <a:t>the king if they can live </a:t>
            </a:r>
            <a:r>
              <a:rPr lang="en-US" dirty="0" smtClean="0"/>
              <a:t>there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 smtClean="0"/>
              <a:t>What did the Lord tell Joshua to do to </a:t>
            </a:r>
            <a:r>
              <a:rPr lang="en-US" dirty="0" smtClean="0"/>
              <a:t>Ai?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Take his whole army and attack 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Stay </a:t>
            </a:r>
            <a:r>
              <a:rPr lang="en-US" dirty="0" smtClean="0"/>
              <a:t>away from 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Ask </a:t>
            </a:r>
            <a:r>
              <a:rPr lang="en-US" dirty="0" smtClean="0"/>
              <a:t>the king if they can live </a:t>
            </a:r>
            <a:r>
              <a:rPr lang="en-US" dirty="0" smtClean="0"/>
              <a:t>there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What was Joshua’s plan to attack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Set an ambush behind the city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Lure </a:t>
            </a:r>
            <a:r>
              <a:rPr lang="en-US" dirty="0" smtClean="0"/>
              <a:t>the men away from the city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smtClean="0"/>
              <a:t>answers are correct.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 smtClean="0"/>
              <a:t>What was Joshua’s plan to attack Ai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Set an ambush behind the city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Lure </a:t>
            </a:r>
            <a:r>
              <a:rPr lang="en-US" dirty="0" smtClean="0"/>
              <a:t>the men away from the city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Both </a:t>
            </a:r>
            <a:r>
              <a:rPr lang="en-US" dirty="0" smtClean="0">
                <a:solidFill>
                  <a:srgbClr val="FFFF00"/>
                </a:solidFill>
              </a:rPr>
              <a:t>answers are correct.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 What happened when the king of Ai saw the Israelite army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and his army stayed inside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and his men hurried to meet Israel in battle.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ran away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 smtClean="0"/>
              <a:t> What happened when the king of Ai saw the Israelite army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and his army stayed inside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He </a:t>
            </a:r>
            <a:r>
              <a:rPr lang="en-US" dirty="0" smtClean="0">
                <a:solidFill>
                  <a:srgbClr val="FFFF00"/>
                </a:solidFill>
              </a:rPr>
              <a:t>and his men hurried to meet Israel in battle.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 smtClean="0"/>
              <a:t>ran away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758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Dig Site 7</vt:lpstr>
      <vt:lpstr>1.  Who told Joshua to attack Ai?</vt:lpstr>
      <vt:lpstr>1.  Who told Joshua to attack Ai?</vt:lpstr>
      <vt:lpstr>2. What did the Lord tell Joshua to do to Ai?</vt:lpstr>
      <vt:lpstr>2. What did the Lord tell Joshua to do to Ai?</vt:lpstr>
      <vt:lpstr>3. What was Joshua’s plan to attack Ai?</vt:lpstr>
      <vt:lpstr>3. What was Joshua’s plan to attack Ai?</vt:lpstr>
      <vt:lpstr>4.  What happened when the king of Ai saw the Israelite army?</vt:lpstr>
      <vt:lpstr>4.  What happened when the king of Ai saw the Israelite army?</vt:lpstr>
      <vt:lpstr>5. When the battle with Israel began, what did the king of Ai not know?</vt:lpstr>
      <vt:lpstr>5. When the battle with Israel began, what did the king of Ai not know?</vt:lpstr>
      <vt:lpstr>6.  What happened after the men of Ai pursued the Israelites?</vt:lpstr>
      <vt:lpstr>6.  What happened after the men of Ai pursued the Israelites?</vt:lpstr>
      <vt:lpstr>7. What did Joshua hold up toward Ai?</vt:lpstr>
      <vt:lpstr>7. What did Joshua hold up toward Ai?</vt:lpstr>
      <vt:lpstr>8. What happened when Joshua held up his javelin?</vt:lpstr>
      <vt:lpstr>8. What happened when Joshua held up his javelin?</vt:lpstr>
      <vt:lpstr>9. What happened when the men of Ai saw smoke coming from their city?</vt:lpstr>
      <vt:lpstr>9. What happened when the men of Ai saw smoke coming from their city?</vt:lpstr>
      <vt:lpstr>10.  How many people in the city of Ai survived the attack from the Israelites?</vt:lpstr>
      <vt:lpstr>10.  How many people in the city of Ai survived the attack from the Israelites?</vt:lpstr>
      <vt:lpstr>11.  What did the Israelites take from Ai?</vt:lpstr>
      <vt:lpstr>11.  What did the Israelites take from Ai?</vt:lpstr>
      <vt:lpstr>12. What did Joshua build on Mount Ebal?</vt:lpstr>
      <vt:lpstr>12. What did Joshua build on Mount Ebal?</vt:lpstr>
      <vt:lpstr>13. What did Israel do after they destroyed Ai?</vt:lpstr>
      <vt:lpstr>13. What did Israel do after they destroyed Ai?</vt:lpstr>
      <vt:lpstr>14.  What did Joshua and the people offer to the Lord?</vt:lpstr>
      <vt:lpstr>14.  What did Joshua and the people offer to the Lord?</vt:lpstr>
      <vt:lpstr>15. What did Joshua copy onto stones?</vt:lpstr>
      <vt:lpstr>15. What did Joshua copy onto stones?</vt:lpstr>
      <vt:lpstr>16. Who stood on both sides of the ark and faced the Levite priests? </vt:lpstr>
      <vt:lpstr>16. Who stood on both sides of the ark and faced the Levite priests? </vt:lpstr>
      <vt:lpstr>17.  What did Joshua read to all the Israelite people?</vt:lpstr>
      <vt:lpstr>17.  What did Joshua read to all the Israelite people?</vt:lpstr>
      <vt:lpstr>18.  Finish this verse:  “’Be strong and very courageous.  Be careful to obey all the law my servant Moses gave you; do not turn from it to the right or to the…’”</vt:lpstr>
      <vt:lpstr>18.  Finish this verse:  “’Be strong and very courageous.  Be careful to obey all the law my servant Moses gave you; do not turn from it to the right or to the…’”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9</cp:revision>
  <dcterms:created xsi:type="dcterms:W3CDTF">2015-09-17T13:43:16Z</dcterms:created>
  <dcterms:modified xsi:type="dcterms:W3CDTF">2015-10-01T15:28:23Z</dcterms:modified>
</cp:coreProperties>
</file>