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8" r:id="rId2"/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18" autoAdjust="0"/>
    <p:restoredTop sz="94660"/>
  </p:normalViewPr>
  <p:slideViewPr>
    <p:cSldViewPr>
      <p:cViewPr varScale="1">
        <p:scale>
          <a:sx n="60" d="100"/>
          <a:sy n="60" d="100"/>
        </p:scale>
        <p:origin x="-78" y="-5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Dig Site </a:t>
            </a:r>
            <a:r>
              <a:rPr lang="en-US" sz="6000" b="1" dirty="0" smtClean="0"/>
              <a:t>8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Red Level Questions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5.	</a:t>
            </a:r>
            <a:r>
              <a:rPr lang="en-US" dirty="0" smtClean="0"/>
              <a:t>What did the </a:t>
            </a:r>
            <a:r>
              <a:rPr lang="en-US" dirty="0" err="1" smtClean="0"/>
              <a:t>Gibeonites</a:t>
            </a:r>
            <a:r>
              <a:rPr lang="en-US" dirty="0" smtClean="0"/>
              <a:t> want from the Israelites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Their </a:t>
            </a:r>
            <a:r>
              <a:rPr lang="en-US" dirty="0" smtClean="0"/>
              <a:t>gold and silver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To </a:t>
            </a:r>
            <a:r>
              <a:rPr lang="en-US" dirty="0" smtClean="0"/>
              <a:t>learn how the God of Israel could be their God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To </a:t>
            </a:r>
            <a:r>
              <a:rPr lang="en-US" dirty="0" smtClean="0"/>
              <a:t>make a treaty with them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5.	</a:t>
            </a:r>
            <a:r>
              <a:rPr lang="en-US" dirty="0" smtClean="0"/>
              <a:t>What did the </a:t>
            </a:r>
            <a:r>
              <a:rPr lang="en-US" dirty="0" err="1" smtClean="0"/>
              <a:t>Gibeonites</a:t>
            </a:r>
            <a:r>
              <a:rPr lang="en-US" dirty="0" smtClean="0"/>
              <a:t> want from the Israelites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Their </a:t>
            </a:r>
            <a:r>
              <a:rPr lang="en-US" dirty="0" smtClean="0"/>
              <a:t>gold and silver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To </a:t>
            </a:r>
            <a:r>
              <a:rPr lang="en-US" dirty="0" smtClean="0"/>
              <a:t>learn how the God of Israel could be their God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To </a:t>
            </a:r>
            <a:r>
              <a:rPr lang="en-US" dirty="0" smtClean="0">
                <a:solidFill>
                  <a:srgbClr val="FFFF00"/>
                </a:solidFill>
              </a:rPr>
              <a:t>make a treaty with them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6.	</a:t>
            </a:r>
            <a:r>
              <a:rPr lang="en-US" dirty="0" smtClean="0"/>
              <a:t>What did the men of Israel fail to do before they made the treaty with the </a:t>
            </a:r>
            <a:r>
              <a:rPr lang="en-US" dirty="0" err="1" smtClean="0"/>
              <a:t>Gibeonites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Talk to Joshua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Inquire </a:t>
            </a:r>
            <a:r>
              <a:rPr lang="en-US" dirty="0" smtClean="0"/>
              <a:t>of the Lord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Ask </a:t>
            </a:r>
            <a:r>
              <a:rPr lang="en-US" dirty="0" smtClean="0"/>
              <a:t>the priests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6.	</a:t>
            </a:r>
            <a:r>
              <a:rPr lang="en-US" dirty="0" smtClean="0"/>
              <a:t>What did the men of Israel fail to do before they made the treaty with the </a:t>
            </a:r>
            <a:r>
              <a:rPr lang="en-US" dirty="0" err="1" smtClean="0"/>
              <a:t>Gibeonites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Talk to Joshua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Inquire </a:t>
            </a:r>
            <a:r>
              <a:rPr lang="en-US" dirty="0" smtClean="0">
                <a:solidFill>
                  <a:srgbClr val="FFFF00"/>
                </a:solidFill>
              </a:rPr>
              <a:t>of the Lord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Ask </a:t>
            </a:r>
            <a:r>
              <a:rPr lang="en-US" dirty="0" smtClean="0"/>
              <a:t>the priests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7.	</a:t>
            </a:r>
            <a:r>
              <a:rPr lang="en-US" dirty="0" smtClean="0"/>
              <a:t>What happened three days after Joshua and the leaders made a peace treaty with the </a:t>
            </a:r>
            <a:r>
              <a:rPr lang="en-US" dirty="0" err="1" smtClean="0"/>
              <a:t>Gibeonites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7432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were attacked by the </a:t>
            </a:r>
            <a:r>
              <a:rPr lang="en-US" dirty="0" err="1" smtClean="0"/>
              <a:t>Gibeonites</a:t>
            </a:r>
            <a:r>
              <a:rPr lang="en-US" dirty="0" smtClean="0"/>
              <a:t>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</a:t>
            </a:r>
            <a:r>
              <a:rPr lang="en-US" dirty="0" smtClean="0"/>
              <a:t>were attacked by the king of </a:t>
            </a:r>
            <a:r>
              <a:rPr lang="en-US" dirty="0" smtClean="0"/>
              <a:t>Jerusalem</a:t>
            </a:r>
            <a:r>
              <a:rPr lang="en-US" dirty="0" smtClean="0"/>
              <a:t>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</a:t>
            </a:r>
            <a:r>
              <a:rPr lang="en-US" dirty="0" smtClean="0"/>
              <a:t>heard that the </a:t>
            </a:r>
            <a:r>
              <a:rPr lang="en-US" dirty="0" err="1" smtClean="0"/>
              <a:t>Gibeonites</a:t>
            </a:r>
            <a:r>
              <a:rPr lang="en-US" dirty="0" smtClean="0"/>
              <a:t> were their neighbors.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7.	</a:t>
            </a:r>
            <a:r>
              <a:rPr lang="en-US" dirty="0" smtClean="0"/>
              <a:t>What happened three days after Joshua and the leaders made a peace treaty with the </a:t>
            </a:r>
            <a:r>
              <a:rPr lang="en-US" dirty="0" err="1" smtClean="0"/>
              <a:t>Gibeonites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7432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were attacked by the </a:t>
            </a:r>
            <a:r>
              <a:rPr lang="en-US" dirty="0" err="1" smtClean="0"/>
              <a:t>Gibeonites</a:t>
            </a:r>
            <a:r>
              <a:rPr lang="en-US" dirty="0" smtClean="0"/>
              <a:t>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</a:t>
            </a:r>
            <a:r>
              <a:rPr lang="en-US" dirty="0" smtClean="0"/>
              <a:t>were attacked by the king of </a:t>
            </a:r>
            <a:r>
              <a:rPr lang="en-US" dirty="0" smtClean="0"/>
              <a:t>Jerusalem</a:t>
            </a:r>
            <a:r>
              <a:rPr lang="en-US" dirty="0" smtClean="0"/>
              <a:t>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They </a:t>
            </a:r>
            <a:r>
              <a:rPr lang="en-US" dirty="0" smtClean="0">
                <a:solidFill>
                  <a:srgbClr val="FFFF00"/>
                </a:solidFill>
              </a:rPr>
              <a:t>heard that the </a:t>
            </a:r>
            <a:r>
              <a:rPr lang="en-US" dirty="0" err="1" smtClean="0">
                <a:solidFill>
                  <a:srgbClr val="FFFF00"/>
                </a:solidFill>
              </a:rPr>
              <a:t>Gibeonites</a:t>
            </a:r>
            <a:r>
              <a:rPr lang="en-US" dirty="0" smtClean="0">
                <a:solidFill>
                  <a:srgbClr val="FFFF00"/>
                </a:solidFill>
              </a:rPr>
              <a:t> were their neighbors.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8.	</a:t>
            </a:r>
            <a:r>
              <a:rPr lang="en-US" dirty="0" smtClean="0"/>
              <a:t> Why did the Israelites not attack the </a:t>
            </a:r>
            <a:r>
              <a:rPr lang="en-US" dirty="0" err="1" smtClean="0"/>
              <a:t>Gibeonites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7432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Because they were afraid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Because </a:t>
            </a:r>
            <a:r>
              <a:rPr lang="en-US" dirty="0" smtClean="0"/>
              <a:t>of their oath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Because </a:t>
            </a:r>
            <a:r>
              <a:rPr lang="en-US" dirty="0" smtClean="0"/>
              <a:t>they decided to trick the </a:t>
            </a:r>
            <a:r>
              <a:rPr lang="en-US" dirty="0" err="1" smtClean="0"/>
              <a:t>Gibeonites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8.	</a:t>
            </a:r>
            <a:r>
              <a:rPr lang="en-US" dirty="0" smtClean="0"/>
              <a:t> Why did the Israelites not attack the </a:t>
            </a:r>
            <a:r>
              <a:rPr lang="en-US" dirty="0" err="1" smtClean="0"/>
              <a:t>Gibeonites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7432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Because they were afraid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Because </a:t>
            </a:r>
            <a:r>
              <a:rPr lang="en-US" dirty="0" smtClean="0">
                <a:solidFill>
                  <a:srgbClr val="FFFF00"/>
                </a:solidFill>
              </a:rPr>
              <a:t>of their oath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Because </a:t>
            </a:r>
            <a:r>
              <a:rPr lang="en-US" dirty="0" smtClean="0"/>
              <a:t>they decided to trick the </a:t>
            </a:r>
            <a:r>
              <a:rPr lang="en-US" dirty="0" err="1" smtClean="0"/>
              <a:t>Gibeonites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9.	</a:t>
            </a:r>
            <a:r>
              <a:rPr lang="en-US" dirty="0" smtClean="0"/>
              <a:t> 	What did the Israelites decide to do with the </a:t>
            </a:r>
            <a:r>
              <a:rPr lang="en-US" dirty="0" err="1" smtClean="0"/>
              <a:t>Gibeonites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7432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Make them woodcutters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Make </a:t>
            </a:r>
            <a:r>
              <a:rPr lang="en-US" dirty="0" smtClean="0"/>
              <a:t>them water carriers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Both </a:t>
            </a:r>
            <a:r>
              <a:rPr lang="en-US" dirty="0" smtClean="0"/>
              <a:t>answers are correct.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9.	</a:t>
            </a:r>
            <a:r>
              <a:rPr lang="en-US" dirty="0" smtClean="0"/>
              <a:t> 	What did the Israelites decide to do with the </a:t>
            </a:r>
            <a:r>
              <a:rPr lang="en-US" dirty="0" err="1" smtClean="0"/>
              <a:t>Gibeonites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7432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Make them woodcutters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Make </a:t>
            </a:r>
            <a:r>
              <a:rPr lang="en-US" dirty="0" smtClean="0"/>
              <a:t>them water carriers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Both </a:t>
            </a:r>
            <a:r>
              <a:rPr lang="en-US" dirty="0" smtClean="0">
                <a:solidFill>
                  <a:srgbClr val="FFFF00"/>
                </a:solidFill>
              </a:rPr>
              <a:t>answers are correct.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1.	</a:t>
            </a:r>
            <a:r>
              <a:rPr lang="en-US" dirty="0" smtClean="0"/>
              <a:t> Who heard about what Joshua had done to Jericho and Ai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people of Gibeon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No </a:t>
            </a:r>
            <a:r>
              <a:rPr lang="en-US" dirty="0" smtClean="0"/>
              <a:t>one heard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Egyptians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10.	</a:t>
            </a:r>
            <a:r>
              <a:rPr lang="en-US" dirty="0" smtClean="0"/>
              <a:t> What did the </a:t>
            </a:r>
            <a:r>
              <a:rPr lang="en-US" dirty="0" err="1" smtClean="0"/>
              <a:t>Gibeonites</a:t>
            </a:r>
            <a:r>
              <a:rPr lang="en-US" dirty="0" smtClean="0"/>
              <a:t> say when Joshua asked why they had deceived him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743200"/>
            <a:ext cx="7696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“We wanted to steal your gold and silver.”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“We </a:t>
            </a:r>
            <a:r>
              <a:rPr lang="en-US" dirty="0" smtClean="0"/>
              <a:t>feared for our lives because of you.”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</a:t>
            </a:r>
            <a:r>
              <a:rPr lang="en-US" dirty="0" smtClean="0"/>
              <a:t>We wanted to figure out your secrets.”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10.	</a:t>
            </a:r>
            <a:r>
              <a:rPr lang="en-US" dirty="0" smtClean="0"/>
              <a:t> What did the </a:t>
            </a:r>
            <a:r>
              <a:rPr lang="en-US" dirty="0" err="1" smtClean="0"/>
              <a:t>Gibeonites</a:t>
            </a:r>
            <a:r>
              <a:rPr lang="en-US" dirty="0" smtClean="0"/>
              <a:t> say when Joshua asked why they had deceived him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743200"/>
            <a:ext cx="7696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“We wanted to steal your gold and silver.”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“We </a:t>
            </a:r>
            <a:r>
              <a:rPr lang="en-US" dirty="0" smtClean="0">
                <a:solidFill>
                  <a:srgbClr val="FFFF00"/>
                </a:solidFill>
              </a:rPr>
              <a:t>feared for our lives because of you.”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</a:t>
            </a:r>
            <a:r>
              <a:rPr lang="en-US" dirty="0" smtClean="0"/>
              <a:t>We wanted to figure out your secrets.”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11.	</a:t>
            </a:r>
            <a:r>
              <a:rPr lang="en-US" dirty="0" smtClean="0"/>
              <a:t>What did the </a:t>
            </a:r>
            <a:r>
              <a:rPr lang="en-US" dirty="0" err="1" smtClean="0"/>
              <a:t>Gibeonites</a:t>
            </a:r>
            <a:r>
              <a:rPr lang="en-US" dirty="0" smtClean="0"/>
              <a:t> do when they were attacked by the kings of the Amorites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743200"/>
            <a:ext cx="76200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fought the Amorites by themselves.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</a:t>
            </a:r>
            <a:r>
              <a:rPr lang="en-US" dirty="0" smtClean="0"/>
              <a:t>asked Joshua for help.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</a:t>
            </a:r>
            <a:r>
              <a:rPr lang="en-US" dirty="0" smtClean="0"/>
              <a:t>ran away and did not fight at all.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11.	</a:t>
            </a:r>
            <a:r>
              <a:rPr lang="en-US" dirty="0" smtClean="0"/>
              <a:t>What did the </a:t>
            </a:r>
            <a:r>
              <a:rPr lang="en-US" dirty="0" err="1" smtClean="0"/>
              <a:t>Gibeonites</a:t>
            </a:r>
            <a:r>
              <a:rPr lang="en-US" dirty="0" smtClean="0"/>
              <a:t> do when they were attacked by the kings of the Amorites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743200"/>
            <a:ext cx="76200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fought the Amorites by themselves.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They </a:t>
            </a:r>
            <a:r>
              <a:rPr lang="en-US" dirty="0" smtClean="0">
                <a:solidFill>
                  <a:srgbClr val="FFFF00"/>
                </a:solidFill>
              </a:rPr>
              <a:t>asked Joshua for help.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</a:t>
            </a:r>
            <a:r>
              <a:rPr lang="en-US" dirty="0" smtClean="0"/>
              <a:t>ran away and did not fight at all.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12.	</a:t>
            </a:r>
            <a:r>
              <a:rPr lang="en-US" dirty="0" smtClean="0"/>
              <a:t> What happened when the </a:t>
            </a:r>
            <a:r>
              <a:rPr lang="en-US" dirty="0" err="1" smtClean="0"/>
              <a:t>Gibeonites</a:t>
            </a:r>
            <a:r>
              <a:rPr lang="en-US" dirty="0" smtClean="0"/>
              <a:t> asked for help from the Israelites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743200"/>
            <a:ext cx="76200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Joshua took his entire army to help Gibeon.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smtClean="0"/>
              <a:t>Lord told Joshua to not be afraid.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Both </a:t>
            </a:r>
            <a:r>
              <a:rPr lang="en-US" dirty="0" smtClean="0"/>
              <a:t>answers are correct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12.	</a:t>
            </a:r>
            <a:r>
              <a:rPr lang="en-US" dirty="0" smtClean="0"/>
              <a:t> What happened when the </a:t>
            </a:r>
            <a:r>
              <a:rPr lang="en-US" dirty="0" err="1" smtClean="0"/>
              <a:t>Gibeonites</a:t>
            </a:r>
            <a:r>
              <a:rPr lang="en-US" dirty="0" smtClean="0"/>
              <a:t> asked for help from the Israelites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743200"/>
            <a:ext cx="76200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Joshua took his entire army to help Gibeon.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smtClean="0"/>
              <a:t>Lord told Joshua to not be afraid.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Both </a:t>
            </a:r>
            <a:r>
              <a:rPr lang="en-US" dirty="0" smtClean="0">
                <a:solidFill>
                  <a:srgbClr val="FFFF00"/>
                </a:solidFill>
              </a:rPr>
              <a:t>answers are correct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13.	</a:t>
            </a:r>
            <a:r>
              <a:rPr lang="en-US" dirty="0" smtClean="0"/>
              <a:t>How did the Lord help the Israelites defeat the Amorites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743200"/>
            <a:ext cx="76200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He hurled hailstones from the sky.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He </a:t>
            </a:r>
            <a:r>
              <a:rPr lang="en-US" dirty="0" smtClean="0"/>
              <a:t>threw the Amorites into confusion.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Both </a:t>
            </a:r>
            <a:r>
              <a:rPr lang="en-US" dirty="0" smtClean="0"/>
              <a:t>answers are correct.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13.	</a:t>
            </a:r>
            <a:r>
              <a:rPr lang="en-US" dirty="0" smtClean="0"/>
              <a:t>How did the Lord help the Israelites defeat the Amorites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743200"/>
            <a:ext cx="76200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He hurled hailstones from the sky.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He </a:t>
            </a:r>
            <a:r>
              <a:rPr lang="en-US" dirty="0" smtClean="0"/>
              <a:t>threw the Amorites into confusion.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Both </a:t>
            </a:r>
            <a:r>
              <a:rPr lang="en-US" dirty="0" smtClean="0">
                <a:solidFill>
                  <a:srgbClr val="FFFF00"/>
                </a:solidFill>
              </a:rPr>
              <a:t>answers are correct.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14.	</a:t>
            </a:r>
            <a:r>
              <a:rPr lang="en-US" dirty="0" smtClean="0"/>
              <a:t> What did Joshua say to the Lord when the Israelites fought the Amorites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743200"/>
            <a:ext cx="76200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“Sun, stand still over Gibeon.”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</a:t>
            </a:r>
            <a:r>
              <a:rPr lang="en-US" dirty="0" smtClean="0"/>
              <a:t>Lord, please help me defeat the Amorites.”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</a:t>
            </a:r>
            <a:r>
              <a:rPr lang="en-US" dirty="0" smtClean="0"/>
              <a:t>Lord, what do I do?”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14.	</a:t>
            </a:r>
            <a:r>
              <a:rPr lang="en-US" dirty="0" smtClean="0"/>
              <a:t> What did Joshua say to the Lord when the Israelites fought the Amorites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743200"/>
            <a:ext cx="76200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“Sun, stand still over Gibeon.”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</a:t>
            </a:r>
            <a:r>
              <a:rPr lang="en-US" dirty="0" smtClean="0"/>
              <a:t>Lord, please help me defeat the Amorites.”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</a:t>
            </a:r>
            <a:r>
              <a:rPr lang="en-US" dirty="0" smtClean="0"/>
              <a:t>Lord, what do I do?”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1.	</a:t>
            </a:r>
            <a:r>
              <a:rPr lang="en-US" dirty="0" smtClean="0"/>
              <a:t> Who heard about what Joshua had done to Jericho and Ai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The people of Gibeon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No </a:t>
            </a:r>
            <a:r>
              <a:rPr lang="en-US" dirty="0" smtClean="0"/>
              <a:t>one heard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Egyptians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15.	</a:t>
            </a:r>
            <a:r>
              <a:rPr lang="en-US" dirty="0" smtClean="0"/>
              <a:t> Who fought for Israel against the </a:t>
            </a:r>
            <a:r>
              <a:rPr lang="en-US" dirty="0" smtClean="0"/>
              <a:t>Amorites?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743200"/>
            <a:ext cx="76200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No one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 smtClean="0">
                <a:solidFill>
                  <a:schemeClr val="tx1"/>
                </a:solidFill>
              </a:rPr>
              <a:t>Lord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Moses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15.	</a:t>
            </a:r>
            <a:r>
              <a:rPr lang="en-US" dirty="0" smtClean="0"/>
              <a:t> Who fought for Israel against the </a:t>
            </a:r>
            <a:r>
              <a:rPr lang="en-US" dirty="0" smtClean="0"/>
              <a:t>Amorites?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743200"/>
            <a:ext cx="76200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No one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The </a:t>
            </a:r>
            <a:r>
              <a:rPr lang="en-US" dirty="0" smtClean="0">
                <a:solidFill>
                  <a:srgbClr val="FFFF00"/>
                </a:solidFill>
              </a:rPr>
              <a:t>Lord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Moses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16.	</a:t>
            </a:r>
            <a:r>
              <a:rPr lang="en-US" dirty="0" smtClean="0"/>
              <a:t> Finish this verse:  “All the ways of the Lord are loving and faithful</a:t>
            </a:r>
            <a:r>
              <a:rPr lang="en-US" dirty="0" smtClean="0"/>
              <a:t>…”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743200"/>
            <a:ext cx="76200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“…He knows what He’s doing.”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“…</a:t>
            </a:r>
            <a:r>
              <a:rPr lang="en-US" dirty="0" smtClean="0"/>
              <a:t>toward those who keep the demands of his covenant.”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“…</a:t>
            </a:r>
            <a:r>
              <a:rPr lang="en-US" dirty="0" smtClean="0"/>
              <a:t>for all.  God gives to those in need.”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16.	</a:t>
            </a:r>
            <a:r>
              <a:rPr lang="en-US" dirty="0" smtClean="0"/>
              <a:t> Finish this verse:  “All the ways of the Lord are loving and faithful</a:t>
            </a:r>
            <a:r>
              <a:rPr lang="en-US" dirty="0" smtClean="0"/>
              <a:t>…”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743200"/>
            <a:ext cx="76200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“…He knows what He’s doing.”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“…</a:t>
            </a:r>
            <a:r>
              <a:rPr lang="en-US" dirty="0" smtClean="0">
                <a:solidFill>
                  <a:srgbClr val="FFFF00"/>
                </a:solidFill>
              </a:rPr>
              <a:t>toward those who keep the demands of his covenant.”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“…</a:t>
            </a:r>
            <a:r>
              <a:rPr lang="en-US" dirty="0" smtClean="0"/>
              <a:t>for all.  God gives to those in need.”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2.	</a:t>
            </a:r>
            <a:r>
              <a:rPr lang="en-US" dirty="0" smtClean="0"/>
              <a:t>What did the </a:t>
            </a:r>
            <a:r>
              <a:rPr lang="en-US" dirty="0" err="1" smtClean="0"/>
              <a:t>Gibeonites</a:t>
            </a:r>
            <a:r>
              <a:rPr lang="en-US" dirty="0" smtClean="0"/>
              <a:t> resort to doing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planned an attack.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</a:t>
            </a:r>
            <a:r>
              <a:rPr lang="en-US" dirty="0" smtClean="0"/>
              <a:t>planned to move away from the Israelites.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</a:t>
            </a:r>
            <a:r>
              <a:rPr lang="en-US" dirty="0" smtClean="0"/>
              <a:t>planned a ruse, or a trick.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2.	</a:t>
            </a:r>
            <a:r>
              <a:rPr lang="en-US" dirty="0" smtClean="0"/>
              <a:t>What did the </a:t>
            </a:r>
            <a:r>
              <a:rPr lang="en-US" dirty="0" err="1" smtClean="0"/>
              <a:t>Gibeonites</a:t>
            </a:r>
            <a:r>
              <a:rPr lang="en-US" dirty="0" smtClean="0"/>
              <a:t> resort to doing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planned an attack.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</a:t>
            </a:r>
            <a:r>
              <a:rPr lang="en-US" dirty="0" smtClean="0"/>
              <a:t>planned to move away from the Israelites.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They </a:t>
            </a:r>
            <a:r>
              <a:rPr lang="en-US" dirty="0" smtClean="0">
                <a:solidFill>
                  <a:srgbClr val="FFFF00"/>
                </a:solidFill>
              </a:rPr>
              <a:t>planned a ruse, or a trick.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3.	</a:t>
            </a:r>
            <a:r>
              <a:rPr lang="en-US" dirty="0" smtClean="0"/>
              <a:t>How did the </a:t>
            </a:r>
            <a:r>
              <a:rPr lang="en-US" dirty="0" err="1" smtClean="0"/>
              <a:t>Gibeonites</a:t>
            </a:r>
            <a:r>
              <a:rPr lang="en-US" dirty="0" smtClean="0"/>
              <a:t> plan to trick the Israelites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Men from other cities joined their army.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</a:t>
            </a:r>
            <a:r>
              <a:rPr lang="en-US" dirty="0" smtClean="0"/>
              <a:t>pretended to live far away when they lived close.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</a:t>
            </a:r>
            <a:r>
              <a:rPr lang="en-US" dirty="0" smtClean="0"/>
              <a:t>pretended to be a city of only women.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3.	</a:t>
            </a:r>
            <a:r>
              <a:rPr lang="en-US" dirty="0" smtClean="0"/>
              <a:t>How did the </a:t>
            </a:r>
            <a:r>
              <a:rPr lang="en-US" dirty="0" err="1" smtClean="0"/>
              <a:t>Gibeonites</a:t>
            </a:r>
            <a:r>
              <a:rPr lang="en-US" dirty="0" smtClean="0"/>
              <a:t> plan to trick the Israelites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Men from other cities joined their army.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They </a:t>
            </a:r>
            <a:r>
              <a:rPr lang="en-US" dirty="0" smtClean="0">
                <a:solidFill>
                  <a:srgbClr val="FFFF00"/>
                </a:solidFill>
              </a:rPr>
              <a:t>pretended to live far away when they lived close.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</a:t>
            </a:r>
            <a:r>
              <a:rPr lang="en-US" dirty="0" smtClean="0"/>
              <a:t>pretended to be a city of only women.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4.	</a:t>
            </a:r>
            <a:r>
              <a:rPr lang="en-US" dirty="0" smtClean="0"/>
              <a:t> What did the </a:t>
            </a:r>
            <a:r>
              <a:rPr lang="en-US" dirty="0" err="1" smtClean="0"/>
              <a:t>Gibeonites</a:t>
            </a:r>
            <a:r>
              <a:rPr lang="en-US" dirty="0" smtClean="0"/>
              <a:t> show the Israelites to trick them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Dry and moldy bread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Old </a:t>
            </a:r>
            <a:r>
              <a:rPr lang="en-US" dirty="0" smtClean="0"/>
              <a:t>wineskins and worn-out sacks and clothes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Both </a:t>
            </a:r>
            <a:r>
              <a:rPr lang="en-US" dirty="0" smtClean="0"/>
              <a:t>answers are correct.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4.	</a:t>
            </a:r>
            <a:r>
              <a:rPr lang="en-US" dirty="0" smtClean="0"/>
              <a:t> What did the </a:t>
            </a:r>
            <a:r>
              <a:rPr lang="en-US" dirty="0" err="1" smtClean="0"/>
              <a:t>Gibeonites</a:t>
            </a:r>
            <a:r>
              <a:rPr lang="en-US" dirty="0" smtClean="0"/>
              <a:t> show the Israelites to trick them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Dry and moldy bread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Old </a:t>
            </a:r>
            <a:r>
              <a:rPr lang="en-US" dirty="0" smtClean="0"/>
              <a:t>wineskins and worn-out sacks and clothes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Both </a:t>
            </a:r>
            <a:r>
              <a:rPr lang="en-US" dirty="0" smtClean="0">
                <a:solidFill>
                  <a:srgbClr val="FFFF00"/>
                </a:solidFill>
              </a:rPr>
              <a:t>answers are correct.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</TotalTime>
  <Words>730</Words>
  <Application>Microsoft Office PowerPoint</Application>
  <PresentationFormat>On-screen Show (4:3)</PresentationFormat>
  <Paragraphs>162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Dig Site 8</vt:lpstr>
      <vt:lpstr>1.  Who heard about what Joshua had done to Jericho and Ai?</vt:lpstr>
      <vt:lpstr>1.  Who heard about what Joshua had done to Jericho and Ai?</vt:lpstr>
      <vt:lpstr>2. What did the Gibeonites resort to doing?</vt:lpstr>
      <vt:lpstr>2. What did the Gibeonites resort to doing?</vt:lpstr>
      <vt:lpstr>3. How did the Gibeonites plan to trick the Israelites?</vt:lpstr>
      <vt:lpstr>3. How did the Gibeonites plan to trick the Israelites?</vt:lpstr>
      <vt:lpstr>4.  What did the Gibeonites show the Israelites to trick them?</vt:lpstr>
      <vt:lpstr>4.  What did the Gibeonites show the Israelites to trick them?</vt:lpstr>
      <vt:lpstr>5. What did the Gibeonites want from the Israelites?</vt:lpstr>
      <vt:lpstr>5. What did the Gibeonites want from the Israelites?</vt:lpstr>
      <vt:lpstr>6. What did the men of Israel fail to do before they made the treaty with the Gibeonites?</vt:lpstr>
      <vt:lpstr>6. What did the men of Israel fail to do before they made the treaty with the Gibeonites?</vt:lpstr>
      <vt:lpstr>7. What happened three days after Joshua and the leaders made a peace treaty with the Gibeonites?</vt:lpstr>
      <vt:lpstr>7. What happened three days after Joshua and the leaders made a peace treaty with the Gibeonites?</vt:lpstr>
      <vt:lpstr>8.  Why did the Israelites not attack the Gibeonites?</vt:lpstr>
      <vt:lpstr>8.  Why did the Israelites not attack the Gibeonites?</vt:lpstr>
      <vt:lpstr>9.   What did the Israelites decide to do with the Gibeonites?</vt:lpstr>
      <vt:lpstr>9.   What did the Israelites decide to do with the Gibeonites?</vt:lpstr>
      <vt:lpstr>10.  What did the Gibeonites say when Joshua asked why they had deceived him?</vt:lpstr>
      <vt:lpstr>10.  What did the Gibeonites say when Joshua asked why they had deceived him?</vt:lpstr>
      <vt:lpstr>11. What did the Gibeonites do when they were attacked by the kings of the Amorites?</vt:lpstr>
      <vt:lpstr>11. What did the Gibeonites do when they were attacked by the kings of the Amorites?</vt:lpstr>
      <vt:lpstr>12.  What happened when the Gibeonites asked for help from the Israelites?</vt:lpstr>
      <vt:lpstr>12.  What happened when the Gibeonites asked for help from the Israelites?</vt:lpstr>
      <vt:lpstr>13. How did the Lord help the Israelites defeat the Amorites?</vt:lpstr>
      <vt:lpstr>13. How did the Lord help the Israelites defeat the Amorites?</vt:lpstr>
      <vt:lpstr>14.  What did Joshua say to the Lord when the Israelites fought the Amorites?</vt:lpstr>
      <vt:lpstr>14.  What did Joshua say to the Lord when the Israelites fought the Amorites?</vt:lpstr>
      <vt:lpstr>15.  Who fought for Israel against the Amorites?</vt:lpstr>
      <vt:lpstr>15.  Who fought for Israel against the Amorites?</vt:lpstr>
      <vt:lpstr>16.  Finish this verse:  “All the ways of the Lord are loving and faithful…”</vt:lpstr>
      <vt:lpstr>16.  Finish this verse:  “All the ways of the Lord are loving and faithful…”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 Site 1</dc:title>
  <dc:creator>Robin</dc:creator>
  <cp:lastModifiedBy>Robin</cp:lastModifiedBy>
  <cp:revision>10</cp:revision>
  <dcterms:created xsi:type="dcterms:W3CDTF">2015-09-17T13:43:16Z</dcterms:created>
  <dcterms:modified xsi:type="dcterms:W3CDTF">2015-10-01T15:42:00Z</dcterms:modified>
</cp:coreProperties>
</file>