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handoutMasterIdLst>
    <p:handoutMasterId r:id="rId42"/>
  </p:handoutMasterIdLst>
  <p:sldIdLst>
    <p:sldId id="633" r:id="rId2"/>
    <p:sldId id="517" r:id="rId3"/>
    <p:sldId id="613" r:id="rId4"/>
    <p:sldId id="563" r:id="rId5"/>
    <p:sldId id="614" r:id="rId6"/>
    <p:sldId id="569" r:id="rId7"/>
    <p:sldId id="615" r:id="rId8"/>
    <p:sldId id="571" r:id="rId9"/>
    <p:sldId id="616" r:id="rId10"/>
    <p:sldId id="583" r:id="rId11"/>
    <p:sldId id="617" r:id="rId12"/>
    <p:sldId id="585" r:id="rId13"/>
    <p:sldId id="618" r:id="rId14"/>
    <p:sldId id="587" r:id="rId15"/>
    <p:sldId id="619" r:id="rId16"/>
    <p:sldId id="589" r:id="rId17"/>
    <p:sldId id="620" r:id="rId18"/>
    <p:sldId id="591" r:id="rId19"/>
    <p:sldId id="621" r:id="rId20"/>
    <p:sldId id="593" r:id="rId21"/>
    <p:sldId id="622" r:id="rId22"/>
    <p:sldId id="595" r:id="rId23"/>
    <p:sldId id="623" r:id="rId24"/>
    <p:sldId id="597" r:id="rId25"/>
    <p:sldId id="624" r:id="rId26"/>
    <p:sldId id="599" r:id="rId27"/>
    <p:sldId id="626" r:id="rId28"/>
    <p:sldId id="601" r:id="rId29"/>
    <p:sldId id="627" r:id="rId30"/>
    <p:sldId id="603" r:id="rId31"/>
    <p:sldId id="628" r:id="rId32"/>
    <p:sldId id="605" r:id="rId33"/>
    <p:sldId id="632" r:id="rId34"/>
    <p:sldId id="607" r:id="rId35"/>
    <p:sldId id="629" r:id="rId36"/>
    <p:sldId id="609" r:id="rId37"/>
    <p:sldId id="630" r:id="rId38"/>
    <p:sldId id="634" r:id="rId39"/>
    <p:sldId id="63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429" autoAdjust="0"/>
    <p:restoredTop sz="94660"/>
  </p:normalViewPr>
  <p:slideViewPr>
    <p:cSldViewPr>
      <p:cViewPr varScale="1">
        <p:scale>
          <a:sx n="68" d="100"/>
          <a:sy n="68" d="100"/>
        </p:scale>
        <p:origin x="780" y="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68E14-6678-46A4-AE75-AFB20C3D5B1C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3CF86-7388-4E97-8FE4-45403EF62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02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E66F6-298A-469D-B17B-86BA14B03486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54BC0-6DDB-4983-AF67-4F8772A1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62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811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556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935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994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407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665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50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901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025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280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61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5569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Dig Site 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1856735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land did </a:t>
            </a:r>
            <a:r>
              <a:rPr lang="en-US" sz="3600" dirty="0" err="1"/>
              <a:t>Eleazar</a:t>
            </a:r>
            <a:r>
              <a:rPr lang="en-US" sz="3600" dirty="0"/>
              <a:t>, Joshua, and the heads of the tribes divide among the nine and a half tribes? (14:1-2)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 land of Egypt</a:t>
            </a:r>
          </a:p>
          <a:p>
            <a:pPr marL="742950" indent="-742950">
              <a:buAutoNum type="arabicPeriod"/>
            </a:pPr>
            <a:r>
              <a:rPr lang="en-US" sz="3600" dirty="0"/>
              <a:t>The land of Canaan</a:t>
            </a:r>
          </a:p>
          <a:p>
            <a:pPr marL="742950" indent="-742950">
              <a:buAutoNum type="arabicPeriod"/>
            </a:pPr>
            <a:r>
              <a:rPr lang="en-US" sz="3600" dirty="0"/>
              <a:t>The land near the Red Sea</a:t>
            </a:r>
          </a:p>
        </p:txBody>
      </p:sp>
    </p:spTree>
    <p:extLst>
      <p:ext uri="{BB962C8B-B14F-4D97-AF65-F5344CB8AC3E}">
        <p14:creationId xmlns:p14="http://schemas.microsoft.com/office/powerpoint/2010/main" val="2224306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land did </a:t>
            </a:r>
            <a:r>
              <a:rPr lang="en-US" sz="3600" dirty="0" err="1"/>
              <a:t>Eleazar</a:t>
            </a:r>
            <a:r>
              <a:rPr lang="en-US" sz="3600" dirty="0"/>
              <a:t>, Joshua, and the heads of the tribes divide among the nine and a half tribes? (14:1-2)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 land of Egypt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The land of Canaan</a:t>
            </a:r>
          </a:p>
          <a:p>
            <a:pPr marL="742950" indent="-742950">
              <a:buAutoNum type="arabicPeriod"/>
            </a:pPr>
            <a:r>
              <a:rPr lang="en-US" sz="3600" dirty="0"/>
              <a:t>The land near the Red Sea</a:t>
            </a:r>
          </a:p>
        </p:txBody>
      </p:sp>
    </p:spTree>
    <p:extLst>
      <p:ext uri="{BB962C8B-B14F-4D97-AF65-F5344CB8AC3E}">
        <p14:creationId xmlns:p14="http://schemas.microsoft.com/office/powerpoint/2010/main" val="4162001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19071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came to see Joshua one day? (14:6)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 half-tribe of Manasseh</a:t>
            </a:r>
          </a:p>
          <a:p>
            <a:pPr marL="742950" indent="-742950">
              <a:buAutoNum type="arabicPeriod"/>
            </a:pPr>
            <a:r>
              <a:rPr lang="en-US" sz="3600" dirty="0"/>
              <a:t>Joshua’s family</a:t>
            </a:r>
          </a:p>
          <a:p>
            <a:pPr marL="742950" indent="-742950">
              <a:buAutoNum type="arabicPeriod"/>
            </a:pPr>
            <a:r>
              <a:rPr lang="en-US" sz="3600" dirty="0"/>
              <a:t>The people of Judah, and Caleb</a:t>
            </a:r>
          </a:p>
        </p:txBody>
      </p:sp>
    </p:spTree>
    <p:extLst>
      <p:ext uri="{BB962C8B-B14F-4D97-AF65-F5344CB8AC3E}">
        <p14:creationId xmlns:p14="http://schemas.microsoft.com/office/powerpoint/2010/main" val="2617390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19071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came to see Joshua one day? (14:6)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 half-tribe of Manasseh</a:t>
            </a:r>
          </a:p>
          <a:p>
            <a:pPr marL="742950" indent="-742950">
              <a:buAutoNum type="arabicPeriod"/>
            </a:pPr>
            <a:r>
              <a:rPr lang="en-US" sz="3600" dirty="0"/>
              <a:t>Joshua’s family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The people of Judah, and Caleb</a:t>
            </a:r>
          </a:p>
        </p:txBody>
      </p:sp>
    </p:spTree>
    <p:extLst>
      <p:ext uri="{BB962C8B-B14F-4D97-AF65-F5344CB8AC3E}">
        <p14:creationId xmlns:p14="http://schemas.microsoft.com/office/powerpoint/2010/main" val="1428851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19071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did Caleb tell Joshua? (14:6-7)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That Moses promised him the whole land of Canaan</a:t>
            </a:r>
          </a:p>
          <a:p>
            <a:pPr marL="742950" indent="-742950">
              <a:buAutoNum type="arabicPeriod"/>
            </a:pPr>
            <a:r>
              <a:rPr lang="en-US" sz="3600" dirty="0"/>
              <a:t>That Moses sent him from Kadesh </a:t>
            </a:r>
            <a:r>
              <a:rPr lang="en-US" sz="3600" dirty="0" err="1"/>
              <a:t>Barnea</a:t>
            </a:r>
            <a:r>
              <a:rPr lang="en-US" sz="3600" dirty="0"/>
              <a:t> to explore the land</a:t>
            </a:r>
          </a:p>
          <a:p>
            <a:pPr marL="742950" indent="-742950">
              <a:buAutoNum type="arabicPeriod"/>
            </a:pPr>
            <a:r>
              <a:rPr lang="en-US" sz="3600" dirty="0"/>
              <a:t>That Moses was a better leader</a:t>
            </a:r>
          </a:p>
        </p:txBody>
      </p:sp>
    </p:spTree>
    <p:extLst>
      <p:ext uri="{BB962C8B-B14F-4D97-AF65-F5344CB8AC3E}">
        <p14:creationId xmlns:p14="http://schemas.microsoft.com/office/powerpoint/2010/main" val="1968096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19071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did Caleb tell Joshua? (14:6-7)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That Moses promised him the whole land of Canaan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That Moses sent him from Kadesh </a:t>
            </a:r>
            <a:r>
              <a:rPr lang="en-US" sz="3600" b="1" dirty="0" err="1">
                <a:solidFill>
                  <a:srgbClr val="FFFF00"/>
                </a:solidFill>
              </a:rPr>
              <a:t>Barnea</a:t>
            </a:r>
            <a:r>
              <a:rPr lang="en-US" sz="3600" b="1" dirty="0">
                <a:solidFill>
                  <a:srgbClr val="FFFF00"/>
                </a:solidFill>
              </a:rPr>
              <a:t> to explore the land</a:t>
            </a:r>
          </a:p>
          <a:p>
            <a:pPr marL="742950" indent="-742950">
              <a:buAutoNum type="arabicPeriod"/>
            </a:pPr>
            <a:r>
              <a:rPr lang="en-US" sz="3600" dirty="0"/>
              <a:t>That Moses was a better leader</a:t>
            </a:r>
          </a:p>
        </p:txBody>
      </p:sp>
    </p:spTree>
    <p:extLst>
      <p:ext uri="{BB962C8B-B14F-4D97-AF65-F5344CB8AC3E}">
        <p14:creationId xmlns:p14="http://schemas.microsoft.com/office/powerpoint/2010/main" val="2664258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2192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report did Caleb bring back to Moses after he explored Canaan? (14:7)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A report according to his convictions</a:t>
            </a:r>
          </a:p>
          <a:p>
            <a:pPr marL="742950" indent="-742950">
              <a:buAutoNum type="arabicPeriod"/>
            </a:pPr>
            <a:r>
              <a:rPr lang="en-US" sz="3600" dirty="0"/>
              <a:t>A false report of his findings</a:t>
            </a:r>
          </a:p>
          <a:p>
            <a:pPr marL="742950" indent="-742950">
              <a:buAutoNum type="arabicPeriod"/>
            </a:pPr>
            <a:r>
              <a:rPr lang="en-US" sz="3600" dirty="0"/>
              <a:t>Supplies for the Israelites</a:t>
            </a:r>
          </a:p>
        </p:txBody>
      </p:sp>
    </p:spTree>
    <p:extLst>
      <p:ext uri="{BB962C8B-B14F-4D97-AF65-F5344CB8AC3E}">
        <p14:creationId xmlns:p14="http://schemas.microsoft.com/office/powerpoint/2010/main" val="389901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2192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report did Caleb bring back to Moses after he explored Canaan? (14:7)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A report according to his convictions</a:t>
            </a:r>
          </a:p>
          <a:p>
            <a:pPr marL="742950" indent="-742950">
              <a:buAutoNum type="arabicPeriod"/>
            </a:pPr>
            <a:r>
              <a:rPr lang="en-US" sz="3600" dirty="0"/>
              <a:t>A false report of his findings</a:t>
            </a:r>
          </a:p>
          <a:p>
            <a:pPr marL="742950" indent="-742950">
              <a:buAutoNum type="arabicPeriod"/>
            </a:pPr>
            <a:r>
              <a:rPr lang="en-US" sz="3600" dirty="0"/>
              <a:t>Supplies for the Israelites</a:t>
            </a:r>
          </a:p>
        </p:txBody>
      </p:sp>
    </p:spTree>
    <p:extLst>
      <p:ext uri="{BB962C8B-B14F-4D97-AF65-F5344CB8AC3E}">
        <p14:creationId xmlns:p14="http://schemas.microsoft.com/office/powerpoint/2010/main" val="36998137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9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went up with Caleb to explore the land of Canaan? (14:7-8)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His enemies</a:t>
            </a:r>
          </a:p>
          <a:p>
            <a:pPr marL="742950" indent="-742950">
              <a:buAutoNum type="arabicPeriod"/>
            </a:pPr>
            <a:r>
              <a:rPr lang="en-US" sz="3600" dirty="0"/>
              <a:t>His fellow Israelites</a:t>
            </a:r>
          </a:p>
          <a:p>
            <a:pPr marL="742950" indent="-742950">
              <a:buAutoNum type="arabicPeriod"/>
            </a:pPr>
            <a:r>
              <a:rPr lang="en-US" sz="3600" dirty="0"/>
              <a:t>The priests</a:t>
            </a:r>
          </a:p>
        </p:txBody>
      </p:sp>
    </p:spTree>
    <p:extLst>
      <p:ext uri="{BB962C8B-B14F-4D97-AF65-F5344CB8AC3E}">
        <p14:creationId xmlns:p14="http://schemas.microsoft.com/office/powerpoint/2010/main" val="5113241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9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went up with Caleb to explore the land of Canaan? (14:7-8)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His enemies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His fellow Israelites</a:t>
            </a:r>
          </a:p>
          <a:p>
            <a:pPr marL="742950" indent="-742950">
              <a:buAutoNum type="arabicPeriod"/>
            </a:pPr>
            <a:r>
              <a:rPr lang="en-US" sz="3600" dirty="0"/>
              <a:t>The priests</a:t>
            </a:r>
          </a:p>
        </p:txBody>
      </p:sp>
    </p:spTree>
    <p:extLst>
      <p:ext uri="{BB962C8B-B14F-4D97-AF65-F5344CB8AC3E}">
        <p14:creationId xmlns:p14="http://schemas.microsoft.com/office/powerpoint/2010/main" val="637341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990600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What land remained to be taken over when Joshua was old? (13:2)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395008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/>
              <a:t>The land of the Philistines</a:t>
            </a:r>
          </a:p>
          <a:p>
            <a:pPr marL="742950" indent="-742950">
              <a:buAutoNum type="arabicPeriod"/>
            </a:pPr>
            <a:r>
              <a:rPr lang="en-US" sz="4000" dirty="0"/>
              <a:t>The land of the </a:t>
            </a:r>
            <a:r>
              <a:rPr lang="en-US" sz="4000" dirty="0" err="1"/>
              <a:t>Geshurites</a:t>
            </a:r>
            <a:endParaRPr lang="en-US" sz="4000" dirty="0"/>
          </a:p>
          <a:p>
            <a:pPr marL="742950" indent="-742950"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8124860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2192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did the others who went with Caleb to explore the land do? (14:8)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They made Caleb “bring a false report” to the people.</a:t>
            </a:r>
          </a:p>
          <a:p>
            <a:pPr marL="742950" indent="-742950">
              <a:buAutoNum type="arabicPeriod"/>
            </a:pPr>
            <a:r>
              <a:rPr lang="en-US" sz="3600" dirty="0"/>
              <a:t>They told the people to “obey God and take over the land.”</a:t>
            </a:r>
          </a:p>
          <a:p>
            <a:pPr marL="742950" indent="-742950">
              <a:buAutoNum type="arabicPeriod"/>
            </a:pPr>
            <a:r>
              <a:rPr lang="en-US" sz="3600" dirty="0"/>
              <a:t>They “made the hearts of the people melt in fear.”</a:t>
            </a:r>
          </a:p>
        </p:txBody>
      </p:sp>
    </p:spTree>
    <p:extLst>
      <p:ext uri="{BB962C8B-B14F-4D97-AF65-F5344CB8AC3E}">
        <p14:creationId xmlns:p14="http://schemas.microsoft.com/office/powerpoint/2010/main" val="16741055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2192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did the others who went with Caleb to explore the land do? (14:8)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They made Caleb “bring a false report” to the people.</a:t>
            </a:r>
          </a:p>
          <a:p>
            <a:pPr marL="742950" indent="-742950">
              <a:buAutoNum type="arabicPeriod"/>
            </a:pPr>
            <a:r>
              <a:rPr lang="en-US" sz="3600" dirty="0"/>
              <a:t>They told the people to “obey God and take over the land.”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They “made the hearts of the people melt in fear.”</a:t>
            </a:r>
          </a:p>
        </p:txBody>
      </p:sp>
    </p:spTree>
    <p:extLst>
      <p:ext uri="{BB962C8B-B14F-4D97-AF65-F5344CB8AC3E}">
        <p14:creationId xmlns:p14="http://schemas.microsoft.com/office/powerpoint/2010/main" val="32935079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9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told Joshua that he had followed the Lord wholeheartedly? (14:8)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Caleb</a:t>
            </a:r>
          </a:p>
          <a:p>
            <a:pPr marL="742950" indent="-742950">
              <a:buAutoNum type="arabicPeriod"/>
            </a:pPr>
            <a:r>
              <a:rPr lang="en-US" sz="3600" dirty="0"/>
              <a:t>Moses</a:t>
            </a:r>
          </a:p>
          <a:p>
            <a:pPr marL="742950" indent="-742950">
              <a:buAutoNum type="arabicPeriod"/>
            </a:pPr>
            <a:r>
              <a:rPr lang="en-US" sz="3600" dirty="0"/>
              <a:t>The priests</a:t>
            </a:r>
          </a:p>
        </p:txBody>
      </p:sp>
    </p:spTree>
    <p:extLst>
      <p:ext uri="{BB962C8B-B14F-4D97-AF65-F5344CB8AC3E}">
        <p14:creationId xmlns:p14="http://schemas.microsoft.com/office/powerpoint/2010/main" val="39423053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9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told Joshua that he had followed the Lord wholeheartedly? (14:8)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Caleb</a:t>
            </a:r>
          </a:p>
          <a:p>
            <a:pPr marL="742950" indent="-742950">
              <a:buAutoNum type="arabicPeriod"/>
            </a:pPr>
            <a:r>
              <a:rPr lang="en-US" sz="3600" dirty="0"/>
              <a:t>Moses</a:t>
            </a:r>
          </a:p>
          <a:p>
            <a:pPr marL="742950" indent="-742950">
              <a:buAutoNum type="arabicPeriod"/>
            </a:pPr>
            <a:r>
              <a:rPr lang="en-US" sz="3600" dirty="0"/>
              <a:t>The priests</a:t>
            </a:r>
          </a:p>
        </p:txBody>
      </p:sp>
    </p:spTree>
    <p:extLst>
      <p:ext uri="{BB962C8B-B14F-4D97-AF65-F5344CB8AC3E}">
        <p14:creationId xmlns:p14="http://schemas.microsoft.com/office/powerpoint/2010/main" val="25772240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219200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swore to Caleb that the land he walked on would be his inheritance? (14:9)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 heads of the tribe</a:t>
            </a:r>
          </a:p>
          <a:p>
            <a:pPr marL="742950" indent="-742950">
              <a:buAutoNum type="arabicPeriod"/>
            </a:pPr>
            <a:r>
              <a:rPr lang="en-US" sz="3600" dirty="0"/>
              <a:t>The priests</a:t>
            </a:r>
          </a:p>
          <a:p>
            <a:pPr marL="742950" indent="-742950">
              <a:buAutoNum type="arabicPeriod"/>
            </a:pPr>
            <a:r>
              <a:rPr lang="en-US" sz="3600" dirty="0"/>
              <a:t>Moses</a:t>
            </a:r>
          </a:p>
        </p:txBody>
      </p:sp>
    </p:spTree>
    <p:extLst>
      <p:ext uri="{BB962C8B-B14F-4D97-AF65-F5344CB8AC3E}">
        <p14:creationId xmlns:p14="http://schemas.microsoft.com/office/powerpoint/2010/main" val="19141636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219200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swore to Caleb that the land he walked on would be his inheritance? (14:9)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 heads of the tribe</a:t>
            </a:r>
          </a:p>
          <a:p>
            <a:pPr marL="742950" indent="-742950">
              <a:buAutoNum type="arabicPeriod"/>
            </a:pPr>
            <a:r>
              <a:rPr lang="en-US" sz="3600" dirty="0"/>
              <a:t>The priests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Moses</a:t>
            </a:r>
          </a:p>
        </p:txBody>
      </p:sp>
    </p:spTree>
    <p:extLst>
      <p:ext uri="{BB962C8B-B14F-4D97-AF65-F5344CB8AC3E}">
        <p14:creationId xmlns:p14="http://schemas.microsoft.com/office/powerpoint/2010/main" val="2523858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How long did the Lord keep Caleb alive while Israel went through the wilderness? (14:10)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15 years</a:t>
            </a:r>
          </a:p>
          <a:p>
            <a:pPr marL="742950" indent="-742950">
              <a:buAutoNum type="arabicPeriod"/>
            </a:pPr>
            <a:r>
              <a:rPr lang="en-US" sz="3600" dirty="0"/>
              <a:t>30 years</a:t>
            </a:r>
          </a:p>
          <a:p>
            <a:pPr marL="742950" indent="-742950">
              <a:buAutoNum type="arabicPeriod"/>
            </a:pPr>
            <a:r>
              <a:rPr lang="en-US" sz="3600" dirty="0"/>
              <a:t>45 years</a:t>
            </a:r>
          </a:p>
        </p:txBody>
      </p:sp>
    </p:spTree>
    <p:extLst>
      <p:ext uri="{BB962C8B-B14F-4D97-AF65-F5344CB8AC3E}">
        <p14:creationId xmlns:p14="http://schemas.microsoft.com/office/powerpoint/2010/main" val="30487095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How long did the Lord keep Caleb alive while Israel went through the wilderness? (14:10)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15 years</a:t>
            </a:r>
          </a:p>
          <a:p>
            <a:pPr marL="742950" indent="-742950">
              <a:buAutoNum type="arabicPeriod"/>
            </a:pPr>
            <a:r>
              <a:rPr lang="en-US" sz="3600" dirty="0"/>
              <a:t>30 years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45 years</a:t>
            </a:r>
          </a:p>
        </p:txBody>
      </p:sp>
    </p:spTree>
    <p:extLst>
      <p:ext uri="{BB962C8B-B14F-4D97-AF65-F5344CB8AC3E}">
        <p14:creationId xmlns:p14="http://schemas.microsoft.com/office/powerpoint/2010/main" val="34656802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How old was Caleb when he told Joshua he had followed the Lord wholeheartedly? (14:10)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90 years old</a:t>
            </a:r>
          </a:p>
          <a:p>
            <a:pPr marL="742950" indent="-742950">
              <a:buAutoNum type="arabicPeriod"/>
            </a:pPr>
            <a:r>
              <a:rPr lang="en-US" sz="3600" dirty="0"/>
              <a:t>50 years old</a:t>
            </a:r>
          </a:p>
          <a:p>
            <a:pPr marL="742950" indent="-742950">
              <a:buAutoNum type="arabicPeriod"/>
            </a:pPr>
            <a:r>
              <a:rPr lang="en-US" sz="3600" dirty="0"/>
              <a:t>85 years old</a:t>
            </a:r>
          </a:p>
        </p:txBody>
      </p:sp>
    </p:spTree>
    <p:extLst>
      <p:ext uri="{BB962C8B-B14F-4D97-AF65-F5344CB8AC3E}">
        <p14:creationId xmlns:p14="http://schemas.microsoft.com/office/powerpoint/2010/main" val="38784201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How old was Caleb when he told Joshua he had followed the Lord wholeheartedly? (14:10)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90 years old</a:t>
            </a:r>
          </a:p>
          <a:p>
            <a:pPr marL="742950" indent="-742950">
              <a:buAutoNum type="arabicPeriod"/>
            </a:pPr>
            <a:r>
              <a:rPr lang="en-US" sz="3600" dirty="0"/>
              <a:t>50 years old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85 years old</a:t>
            </a:r>
          </a:p>
        </p:txBody>
      </p:sp>
    </p:spTree>
    <p:extLst>
      <p:ext uri="{BB962C8B-B14F-4D97-AF65-F5344CB8AC3E}">
        <p14:creationId xmlns:p14="http://schemas.microsoft.com/office/powerpoint/2010/main" val="516912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990600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What land remained to be taken over when Joshua was old? (13:2)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395008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/>
              <a:t>The land of the Philistines</a:t>
            </a:r>
          </a:p>
          <a:p>
            <a:pPr marL="742950" indent="-742950">
              <a:buAutoNum type="arabicPeriod"/>
            </a:pPr>
            <a:r>
              <a:rPr lang="en-US" sz="4000" dirty="0"/>
              <a:t>The land of the </a:t>
            </a:r>
            <a:r>
              <a:rPr lang="en-US" sz="4000" dirty="0" err="1"/>
              <a:t>Geshurites</a:t>
            </a:r>
            <a:endParaRPr lang="en-US" sz="4000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3718999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19071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land did Caleb ask Joshua to give him? (14:12)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 whole land of Canaan</a:t>
            </a:r>
          </a:p>
          <a:p>
            <a:pPr marL="742950" indent="-742950">
              <a:buAutoNum type="arabicPeriod"/>
            </a:pPr>
            <a:r>
              <a:rPr lang="en-US" sz="3600" dirty="0"/>
              <a:t>The hill country</a:t>
            </a:r>
          </a:p>
          <a:p>
            <a:pPr marL="742950" indent="-742950">
              <a:buAutoNum type="arabicPeriod"/>
            </a:pPr>
            <a:r>
              <a:rPr lang="en-US" sz="3600" dirty="0"/>
              <a:t>The land east of the Jordan</a:t>
            </a:r>
          </a:p>
        </p:txBody>
      </p:sp>
    </p:spTree>
    <p:extLst>
      <p:ext uri="{BB962C8B-B14F-4D97-AF65-F5344CB8AC3E}">
        <p14:creationId xmlns:p14="http://schemas.microsoft.com/office/powerpoint/2010/main" val="16041605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19071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land did Caleb ask Joshua to give him? (14:12)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 whole land of Canaan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The hill country</a:t>
            </a:r>
          </a:p>
          <a:p>
            <a:pPr marL="742950" indent="-742950">
              <a:buAutoNum type="arabicPeriod"/>
            </a:pPr>
            <a:r>
              <a:rPr lang="en-US" sz="3600" dirty="0"/>
              <a:t>The land east of the Jordan</a:t>
            </a:r>
          </a:p>
        </p:txBody>
      </p:sp>
    </p:spTree>
    <p:extLst>
      <p:ext uri="{BB962C8B-B14F-4D97-AF65-F5344CB8AC3E}">
        <p14:creationId xmlns:p14="http://schemas.microsoft.com/office/powerpoint/2010/main" val="18773580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9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lived in the hill country Caleb wanted and had large and strong cities? (14:12)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 Philistines</a:t>
            </a:r>
          </a:p>
          <a:p>
            <a:pPr marL="742950" indent="-742950">
              <a:buAutoNum type="arabicPeriod"/>
            </a:pPr>
            <a:r>
              <a:rPr lang="en-US" sz="3600" dirty="0"/>
              <a:t>The </a:t>
            </a:r>
            <a:r>
              <a:rPr lang="en-US" sz="3600" dirty="0" err="1"/>
              <a:t>Anakites</a:t>
            </a:r>
            <a:endParaRPr lang="en-US" sz="3600" dirty="0"/>
          </a:p>
          <a:p>
            <a:pPr marL="742950" indent="-742950">
              <a:buAutoNum type="arabicPeriod"/>
            </a:pPr>
            <a:r>
              <a:rPr lang="en-US" sz="3600" dirty="0"/>
              <a:t>The Midianites</a:t>
            </a:r>
          </a:p>
        </p:txBody>
      </p:sp>
    </p:spTree>
    <p:extLst>
      <p:ext uri="{BB962C8B-B14F-4D97-AF65-F5344CB8AC3E}">
        <p14:creationId xmlns:p14="http://schemas.microsoft.com/office/powerpoint/2010/main" val="27493541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9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lived in the hill country Caleb wanted and had large and strong cities? (14:12)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 Philistines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The </a:t>
            </a:r>
            <a:r>
              <a:rPr lang="en-US" sz="3600" b="1" dirty="0" err="1">
                <a:solidFill>
                  <a:srgbClr val="FFFF00"/>
                </a:solidFill>
              </a:rPr>
              <a:t>Anakites</a:t>
            </a:r>
            <a:endParaRPr lang="en-US" sz="3600" b="1" dirty="0">
              <a:solidFill>
                <a:srgbClr val="FFFF00"/>
              </a:solidFill>
            </a:endParaRPr>
          </a:p>
          <a:p>
            <a:pPr marL="742950" indent="-742950">
              <a:buAutoNum type="arabicPeriod"/>
            </a:pPr>
            <a:r>
              <a:rPr lang="en-US" sz="3600" dirty="0"/>
              <a:t>The Midianites</a:t>
            </a:r>
          </a:p>
        </p:txBody>
      </p:sp>
    </p:spTree>
    <p:extLst>
      <p:ext uri="{BB962C8B-B14F-4D97-AF65-F5344CB8AC3E}">
        <p14:creationId xmlns:p14="http://schemas.microsoft.com/office/powerpoint/2010/main" val="41040097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600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gave Hebron to Caleb as his inheritance? (14:13)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Joshua</a:t>
            </a:r>
          </a:p>
          <a:p>
            <a:pPr marL="742950" indent="-742950">
              <a:buAutoNum type="arabicPeriod"/>
            </a:pPr>
            <a:r>
              <a:rPr lang="en-US" sz="3600" dirty="0"/>
              <a:t>The priests</a:t>
            </a:r>
          </a:p>
          <a:p>
            <a:pPr marL="742950" indent="-742950">
              <a:buAutoNum type="arabicPeriod"/>
            </a:pPr>
            <a:r>
              <a:rPr lang="en-US" sz="3600" dirty="0"/>
              <a:t>The elders</a:t>
            </a:r>
          </a:p>
        </p:txBody>
      </p:sp>
    </p:spTree>
    <p:extLst>
      <p:ext uri="{BB962C8B-B14F-4D97-AF65-F5344CB8AC3E}">
        <p14:creationId xmlns:p14="http://schemas.microsoft.com/office/powerpoint/2010/main" val="10402290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600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gave Hebron to Caleb as his inheritance? (14:13)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Joshua</a:t>
            </a:r>
          </a:p>
          <a:p>
            <a:pPr marL="742950" indent="-742950">
              <a:buAutoNum type="arabicPeriod"/>
            </a:pPr>
            <a:r>
              <a:rPr lang="en-US" sz="3600" dirty="0"/>
              <a:t>The priests</a:t>
            </a:r>
          </a:p>
          <a:p>
            <a:pPr marL="742950" indent="-742950">
              <a:buAutoNum type="arabicPeriod"/>
            </a:pPr>
            <a:r>
              <a:rPr lang="en-US" sz="3600" dirty="0"/>
              <a:t>The elders</a:t>
            </a:r>
          </a:p>
        </p:txBody>
      </p:sp>
    </p:spTree>
    <p:extLst>
      <p:ext uri="{BB962C8B-B14F-4D97-AF65-F5344CB8AC3E}">
        <p14:creationId xmlns:p14="http://schemas.microsoft.com/office/powerpoint/2010/main" val="34155886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6002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From what did the land have rest? (14:15)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From rain and bad weather</a:t>
            </a:r>
          </a:p>
          <a:p>
            <a:pPr marL="742950" indent="-742950">
              <a:buAutoNum type="arabicPeriod"/>
            </a:pPr>
            <a:r>
              <a:rPr lang="en-US" sz="3600" dirty="0"/>
              <a:t>From war</a:t>
            </a:r>
          </a:p>
          <a:p>
            <a:pPr marL="742950" indent="-742950">
              <a:buAutoNum type="arabicPeriod"/>
            </a:pPr>
            <a:r>
              <a:rPr lang="en-US" sz="3600" dirty="0"/>
              <a:t>From poor crops</a:t>
            </a:r>
          </a:p>
        </p:txBody>
      </p:sp>
    </p:spTree>
    <p:extLst>
      <p:ext uri="{BB962C8B-B14F-4D97-AF65-F5344CB8AC3E}">
        <p14:creationId xmlns:p14="http://schemas.microsoft.com/office/powerpoint/2010/main" val="40319051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6002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From what did the land have rest? (14:15)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From rain and bad weather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From war</a:t>
            </a:r>
          </a:p>
          <a:p>
            <a:pPr marL="742950" indent="-742950">
              <a:buAutoNum type="arabicPeriod"/>
            </a:pPr>
            <a:r>
              <a:rPr lang="en-US" sz="3600" dirty="0"/>
              <a:t>From poor crops</a:t>
            </a:r>
          </a:p>
        </p:txBody>
      </p:sp>
    </p:spTree>
    <p:extLst>
      <p:ext uri="{BB962C8B-B14F-4D97-AF65-F5344CB8AC3E}">
        <p14:creationId xmlns:p14="http://schemas.microsoft.com/office/powerpoint/2010/main" val="40016048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100" y="8382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Finish this verse: “And whatever you do, whether in word or deed, do it all in the name…” (Colossians 3:17)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399692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2800" dirty="0"/>
              <a:t>“…of God, who loves us all.”</a:t>
            </a:r>
          </a:p>
          <a:p>
            <a:pPr marL="742950" indent="-742950">
              <a:buAutoNum type="arabicPeriod"/>
            </a:pPr>
            <a:r>
              <a:rPr lang="en-US" sz="2800" dirty="0"/>
              <a:t>“…of the Lord Jesus, giving thanks to God the Father through him.”</a:t>
            </a:r>
          </a:p>
          <a:p>
            <a:pPr marL="742950" indent="-742950">
              <a:buAutoNum type="arabicPeriod"/>
            </a:pPr>
            <a:r>
              <a:rPr lang="en-US" sz="2800" dirty="0"/>
              <a:t>“…of the Lord. He loves us without fail.”</a:t>
            </a:r>
          </a:p>
        </p:txBody>
      </p:sp>
    </p:spTree>
    <p:extLst>
      <p:ext uri="{BB962C8B-B14F-4D97-AF65-F5344CB8AC3E}">
        <p14:creationId xmlns:p14="http://schemas.microsoft.com/office/powerpoint/2010/main" val="33151558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100" y="8382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Finish this verse: “And whatever you do, whether in word or deed, do it all in the name…” (Colossians 3:17)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399692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2800" dirty="0"/>
              <a:t>“…of God, who loves us all.”</a:t>
            </a:r>
          </a:p>
          <a:p>
            <a:pPr marL="742950" indent="-742950">
              <a:buAutoNum type="arabicPeriod"/>
            </a:pPr>
            <a:r>
              <a:rPr lang="en-US" sz="2800" b="1" dirty="0">
                <a:solidFill>
                  <a:srgbClr val="FFC000"/>
                </a:solidFill>
              </a:rPr>
              <a:t>“…of the Lord Jesus, giving thanks to God the Father through him.”</a:t>
            </a:r>
          </a:p>
          <a:p>
            <a:pPr marL="742950" indent="-742950">
              <a:buAutoNum type="arabicPeriod"/>
            </a:pPr>
            <a:r>
              <a:rPr lang="en-US" sz="2800" dirty="0"/>
              <a:t>“…of the Lord. He loves us without fail.”</a:t>
            </a:r>
          </a:p>
        </p:txBody>
      </p:sp>
    </p:spTree>
    <p:extLst>
      <p:ext uri="{BB962C8B-B14F-4D97-AF65-F5344CB8AC3E}">
        <p14:creationId xmlns:p14="http://schemas.microsoft.com/office/powerpoint/2010/main" val="1550339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told Joshua that He would drive out the </a:t>
            </a:r>
            <a:r>
              <a:rPr lang="en-US" sz="3600" dirty="0" err="1"/>
              <a:t>Sidonians</a:t>
            </a:r>
            <a:r>
              <a:rPr lang="en-US" sz="3600" dirty="0"/>
              <a:t> for the Israelites? (13:6)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 Lord</a:t>
            </a:r>
          </a:p>
          <a:p>
            <a:pPr marL="742950" indent="-742950">
              <a:buAutoNum type="arabicPeriod"/>
            </a:pPr>
            <a:r>
              <a:rPr lang="en-US" sz="3600" dirty="0"/>
              <a:t>Moses</a:t>
            </a:r>
          </a:p>
          <a:p>
            <a:pPr marL="742950" indent="-742950">
              <a:buAutoNum type="arabicPeriod"/>
            </a:pPr>
            <a:r>
              <a:rPr lang="en-US" sz="3600" dirty="0"/>
              <a:t>The priests</a:t>
            </a:r>
          </a:p>
        </p:txBody>
      </p:sp>
    </p:spTree>
    <p:extLst>
      <p:ext uri="{BB962C8B-B14F-4D97-AF65-F5344CB8AC3E}">
        <p14:creationId xmlns:p14="http://schemas.microsoft.com/office/powerpoint/2010/main" val="1008086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told Joshua that He would drive out the </a:t>
            </a:r>
            <a:r>
              <a:rPr lang="en-US" sz="3600" dirty="0" err="1"/>
              <a:t>Sidonians</a:t>
            </a:r>
            <a:r>
              <a:rPr lang="en-US" sz="3600" dirty="0"/>
              <a:t> for the Israelites? (13:6)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The Lord</a:t>
            </a:r>
          </a:p>
          <a:p>
            <a:pPr marL="742950" indent="-742950">
              <a:buAutoNum type="arabicPeriod"/>
            </a:pPr>
            <a:r>
              <a:rPr lang="en-US" sz="3600" dirty="0"/>
              <a:t>Moses</a:t>
            </a:r>
          </a:p>
          <a:p>
            <a:pPr marL="742950" indent="-742950">
              <a:buAutoNum type="arabicPeriod"/>
            </a:pPr>
            <a:r>
              <a:rPr lang="en-US" sz="3600" dirty="0"/>
              <a:t>The priests</a:t>
            </a:r>
          </a:p>
        </p:txBody>
      </p:sp>
    </p:spTree>
    <p:extLst>
      <p:ext uri="{BB962C8B-B14F-4D97-AF65-F5344CB8AC3E}">
        <p14:creationId xmlns:p14="http://schemas.microsoft.com/office/powerpoint/2010/main" val="694111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390471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did the Lord tell Joshua to allocate for Israel? (13:6)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Cattle and sheep</a:t>
            </a:r>
          </a:p>
          <a:p>
            <a:pPr marL="742950" indent="-742950">
              <a:buAutoNum type="arabicPeriod"/>
            </a:pPr>
            <a:r>
              <a:rPr lang="en-US" sz="3600" dirty="0"/>
              <a:t>The land</a:t>
            </a:r>
          </a:p>
          <a:p>
            <a:pPr marL="742950" indent="-742950">
              <a:buAutoNum type="arabicPeriod"/>
            </a:pPr>
            <a:r>
              <a:rPr lang="en-US" sz="36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961238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390471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did the Lord tell Joshua to allocate for Israel? (13:6)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Cattle and sheep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The land</a:t>
            </a:r>
          </a:p>
          <a:p>
            <a:pPr marL="742950" indent="-742950">
              <a:buAutoNum type="arabicPeriod"/>
            </a:pPr>
            <a:r>
              <a:rPr lang="en-US" sz="36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056262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1430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half-tribe was supposed to receive land as an inheritance? (13:7)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 half-tribe of Reuben</a:t>
            </a:r>
          </a:p>
          <a:p>
            <a:pPr marL="742950" indent="-742950">
              <a:buAutoNum type="arabicPeriod"/>
            </a:pPr>
            <a:r>
              <a:rPr lang="en-US" sz="3600" dirty="0"/>
              <a:t>The half-tribe of Levi</a:t>
            </a:r>
          </a:p>
          <a:p>
            <a:pPr marL="742950" indent="-742950">
              <a:buAutoNum type="arabicPeriod"/>
            </a:pPr>
            <a:r>
              <a:rPr lang="en-US" sz="3600" dirty="0"/>
              <a:t>The half-tribe of Manasseh</a:t>
            </a:r>
          </a:p>
        </p:txBody>
      </p:sp>
    </p:spTree>
    <p:extLst>
      <p:ext uri="{BB962C8B-B14F-4D97-AF65-F5344CB8AC3E}">
        <p14:creationId xmlns:p14="http://schemas.microsoft.com/office/powerpoint/2010/main" val="1788268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1430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half-tribe was supposed to receive land as an inheritance? (13:7)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 half-tribe of Reuben</a:t>
            </a:r>
          </a:p>
          <a:p>
            <a:pPr marL="742950" indent="-742950">
              <a:buAutoNum type="arabicPeriod"/>
            </a:pPr>
            <a:r>
              <a:rPr lang="en-US" sz="3600" dirty="0"/>
              <a:t>The half-tribe of Levi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The half-tribe of Manasseh</a:t>
            </a:r>
          </a:p>
        </p:txBody>
      </p:sp>
    </p:spTree>
    <p:extLst>
      <p:ext uri="{BB962C8B-B14F-4D97-AF65-F5344CB8AC3E}">
        <p14:creationId xmlns:p14="http://schemas.microsoft.com/office/powerpoint/2010/main" val="402920462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2188</TotalTime>
  <Words>1118</Words>
  <Application>Microsoft Office PowerPoint</Application>
  <PresentationFormat>On-screen Show (4:3)</PresentationFormat>
  <Paragraphs>154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1_Office Theme</vt:lpstr>
      <vt:lpstr>Dig Site 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Sabine Monument</dc:creator>
  <cp:lastModifiedBy>Litman, Kevin</cp:lastModifiedBy>
  <cp:revision>173</cp:revision>
  <dcterms:created xsi:type="dcterms:W3CDTF">2015-07-21T14:59:02Z</dcterms:created>
  <dcterms:modified xsi:type="dcterms:W3CDTF">2021-11-05T12:10:37Z</dcterms:modified>
</cp:coreProperties>
</file>