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686" r:id="rId2"/>
    <p:sldId id="571" r:id="rId3"/>
    <p:sldId id="669" r:id="rId4"/>
    <p:sldId id="642" r:id="rId5"/>
    <p:sldId id="670" r:id="rId6"/>
    <p:sldId id="644" r:id="rId7"/>
    <p:sldId id="671" r:id="rId8"/>
    <p:sldId id="646" r:id="rId9"/>
    <p:sldId id="672" r:id="rId10"/>
    <p:sldId id="648" r:id="rId11"/>
    <p:sldId id="673" r:id="rId12"/>
    <p:sldId id="650" r:id="rId13"/>
    <p:sldId id="674" r:id="rId14"/>
    <p:sldId id="630" r:id="rId15"/>
    <p:sldId id="675" r:id="rId16"/>
    <p:sldId id="652" r:id="rId17"/>
    <p:sldId id="676" r:id="rId18"/>
    <p:sldId id="638" r:id="rId19"/>
    <p:sldId id="677" r:id="rId20"/>
    <p:sldId id="654" r:id="rId21"/>
    <p:sldId id="678" r:id="rId22"/>
    <p:sldId id="656" r:id="rId23"/>
    <p:sldId id="679" r:id="rId24"/>
    <p:sldId id="658" r:id="rId25"/>
    <p:sldId id="680" r:id="rId26"/>
    <p:sldId id="660" r:id="rId27"/>
    <p:sldId id="681" r:id="rId28"/>
    <p:sldId id="599" r:id="rId29"/>
    <p:sldId id="682" r:id="rId30"/>
    <p:sldId id="662" r:id="rId31"/>
    <p:sldId id="683" r:id="rId32"/>
    <p:sldId id="664" r:id="rId33"/>
    <p:sldId id="684" r:id="rId34"/>
    <p:sldId id="666" r:id="rId35"/>
    <p:sldId id="68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2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9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1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7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0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3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1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11/19/2021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9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71421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elders of the city to do if the avenger of blood pursued the one accused? (20:5)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must surrender the fugitive.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must kill the fugitive.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must not surrender the fugitive.</a:t>
            </a:r>
          </a:p>
        </p:txBody>
      </p:sp>
    </p:spTree>
    <p:extLst>
      <p:ext uri="{BB962C8B-B14F-4D97-AF65-F5344CB8AC3E}">
        <p14:creationId xmlns:p14="http://schemas.microsoft.com/office/powerpoint/2010/main" val="1579311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elders of the city to do if the avenger of blood pursued the one accused? (20:5)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must surrender the fugitive.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must kill the fugitive.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must not surrender the fugitive.</a:t>
            </a:r>
          </a:p>
        </p:txBody>
      </p:sp>
    </p:spTree>
    <p:extLst>
      <p:ext uri="{BB962C8B-B14F-4D97-AF65-F5344CB8AC3E}">
        <p14:creationId xmlns:p14="http://schemas.microsoft.com/office/powerpoint/2010/main" val="374761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was the one accused supposed to stay in the city of refuge? (20:6)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Until they stood trial before the assembly</a:t>
            </a:r>
          </a:p>
          <a:p>
            <a:pPr marL="742950" indent="-742950">
              <a:buAutoNum type="arabicPeriod"/>
            </a:pPr>
            <a:r>
              <a:rPr lang="en-US" sz="3600" dirty="0"/>
              <a:t>Until the death of the high priest who was serving at that time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6633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long was the one accused supposed to stay in the city of refuge? (20:6)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Until they stood trial before the assembly</a:t>
            </a:r>
          </a:p>
          <a:p>
            <a:pPr marL="742950" indent="-742950">
              <a:buAutoNum type="arabicPeriod"/>
            </a:pPr>
            <a:r>
              <a:rPr lang="en-US" sz="3600" dirty="0"/>
              <a:t>Until the death of the high priest who was serving at that time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93528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cities of refuge west of the Jordan River? (20:7)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/>
              <a:t>Bezer</a:t>
            </a:r>
            <a:r>
              <a:rPr lang="en-US" sz="3600" dirty="0"/>
              <a:t>, Gibeon, Ai</a:t>
            </a:r>
          </a:p>
          <a:p>
            <a:pPr marL="742950" indent="-742950">
              <a:buAutoNum type="arabicPeriod"/>
            </a:pPr>
            <a:r>
              <a:rPr lang="en-US" sz="3600" dirty="0" err="1"/>
              <a:t>Ramoth</a:t>
            </a:r>
            <a:r>
              <a:rPr lang="en-US" sz="3600" dirty="0"/>
              <a:t>, Moab, Midian</a:t>
            </a:r>
          </a:p>
          <a:p>
            <a:pPr marL="742950" indent="-742950">
              <a:buAutoNum type="arabicPeriod"/>
            </a:pPr>
            <a:r>
              <a:rPr lang="en-US" sz="3600" dirty="0" err="1"/>
              <a:t>Kedesh</a:t>
            </a:r>
            <a:r>
              <a:rPr lang="en-US" sz="3600" dirty="0"/>
              <a:t>, </a:t>
            </a:r>
            <a:r>
              <a:rPr lang="en-US" sz="3600" dirty="0" err="1"/>
              <a:t>Shechem</a:t>
            </a:r>
            <a:r>
              <a:rPr lang="en-US" sz="3600" dirty="0"/>
              <a:t>, </a:t>
            </a:r>
            <a:r>
              <a:rPr lang="en-US" sz="3600" dirty="0" err="1"/>
              <a:t>Kiriath</a:t>
            </a:r>
            <a:r>
              <a:rPr lang="en-US" sz="3600" dirty="0"/>
              <a:t> </a:t>
            </a:r>
            <a:r>
              <a:rPr lang="en-US" sz="3600" dirty="0" err="1"/>
              <a:t>Arba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9902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cities of refuge west of the Jordan River? (20:7)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543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/>
              <a:t>Bezer</a:t>
            </a:r>
            <a:r>
              <a:rPr lang="en-US" sz="3600" dirty="0"/>
              <a:t>, Gibeon, Ai</a:t>
            </a:r>
          </a:p>
          <a:p>
            <a:pPr marL="742950" indent="-742950">
              <a:buAutoNum type="arabicPeriod"/>
            </a:pPr>
            <a:r>
              <a:rPr lang="en-US" sz="3600" dirty="0" err="1"/>
              <a:t>Ramoth</a:t>
            </a:r>
            <a:r>
              <a:rPr lang="en-US" sz="3600" dirty="0"/>
              <a:t>, Moab, Midian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solidFill>
                  <a:srgbClr val="FFFF00"/>
                </a:solidFill>
              </a:rPr>
              <a:t>Kedesh</a:t>
            </a:r>
            <a:r>
              <a:rPr lang="en-US" sz="3600" b="1" dirty="0">
                <a:solidFill>
                  <a:srgbClr val="FFFF00"/>
                </a:solidFill>
              </a:rPr>
              <a:t>, </a:t>
            </a:r>
            <a:r>
              <a:rPr lang="en-US" sz="3600" b="1" dirty="0" err="1">
                <a:solidFill>
                  <a:srgbClr val="FFFF00"/>
                </a:solidFill>
              </a:rPr>
              <a:t>Shechem</a:t>
            </a:r>
            <a:r>
              <a:rPr lang="en-US" sz="3600" b="1" dirty="0">
                <a:solidFill>
                  <a:srgbClr val="FFFF00"/>
                </a:solidFill>
              </a:rPr>
              <a:t>, </a:t>
            </a:r>
            <a:r>
              <a:rPr lang="en-US" sz="3600" b="1" dirty="0" err="1">
                <a:solidFill>
                  <a:srgbClr val="FFFF00"/>
                </a:solidFill>
              </a:rPr>
              <a:t>Kiriath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Arba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59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cities of refuge east of the Jordan River? (20:8)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/>
              <a:t>Kedesh</a:t>
            </a:r>
            <a:r>
              <a:rPr lang="en-US" sz="3600" dirty="0"/>
              <a:t>, Hebron, Mount </a:t>
            </a:r>
            <a:r>
              <a:rPr lang="en-US" sz="3600" dirty="0" err="1"/>
              <a:t>Ebal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err="1"/>
              <a:t>Bezer</a:t>
            </a:r>
            <a:r>
              <a:rPr lang="en-US" sz="3600" dirty="0"/>
              <a:t>, </a:t>
            </a:r>
            <a:r>
              <a:rPr lang="en-US" sz="3600" dirty="0" err="1"/>
              <a:t>Ramoth</a:t>
            </a:r>
            <a:r>
              <a:rPr lang="en-US" sz="3600" dirty="0"/>
              <a:t>, Golan</a:t>
            </a:r>
          </a:p>
          <a:p>
            <a:pPr marL="742950" indent="-742950">
              <a:buAutoNum type="arabicPeriod"/>
            </a:pPr>
            <a:r>
              <a:rPr lang="en-US" sz="3600" dirty="0"/>
              <a:t>Philistia, Bethlehem, Jericho</a:t>
            </a:r>
          </a:p>
        </p:txBody>
      </p:sp>
    </p:spTree>
    <p:extLst>
      <p:ext uri="{BB962C8B-B14F-4D97-AF65-F5344CB8AC3E}">
        <p14:creationId xmlns:p14="http://schemas.microsoft.com/office/powerpoint/2010/main" val="4153222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cities of refuge east of the Jordan River? (20:8)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/>
              <a:t>Kedesh</a:t>
            </a:r>
            <a:r>
              <a:rPr lang="en-US" sz="3600" dirty="0"/>
              <a:t>, Hebron, Mount </a:t>
            </a:r>
            <a:r>
              <a:rPr lang="en-US" sz="3600" dirty="0" err="1"/>
              <a:t>Ebal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b="1" dirty="0" err="1">
                <a:solidFill>
                  <a:srgbClr val="FFFF00"/>
                </a:solidFill>
              </a:rPr>
              <a:t>Bezer</a:t>
            </a:r>
            <a:r>
              <a:rPr lang="en-US" sz="3600" b="1" dirty="0">
                <a:solidFill>
                  <a:srgbClr val="FFFF00"/>
                </a:solidFill>
              </a:rPr>
              <a:t>, </a:t>
            </a:r>
            <a:r>
              <a:rPr lang="en-US" sz="3600" b="1" dirty="0" err="1">
                <a:solidFill>
                  <a:srgbClr val="FFFF00"/>
                </a:solidFill>
              </a:rPr>
              <a:t>Ramoth</a:t>
            </a:r>
            <a:r>
              <a:rPr lang="en-US" sz="3600" b="1" dirty="0">
                <a:solidFill>
                  <a:srgbClr val="FFFF00"/>
                </a:solidFill>
              </a:rPr>
              <a:t>, Golan</a:t>
            </a:r>
          </a:p>
          <a:p>
            <a:pPr marL="742950" indent="-742950">
              <a:buAutoNum type="arabicPeriod"/>
            </a:pPr>
            <a:r>
              <a:rPr lang="en-US" sz="3600" dirty="0"/>
              <a:t>Philistia, Bethlehem, Jericho</a:t>
            </a:r>
          </a:p>
        </p:txBody>
      </p:sp>
    </p:spTree>
    <p:extLst>
      <p:ext uri="{BB962C8B-B14F-4D97-AF65-F5344CB8AC3E}">
        <p14:creationId xmlns:p14="http://schemas.microsoft.com/office/powerpoint/2010/main" val="1186561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approached </a:t>
            </a:r>
            <a:r>
              <a:rPr lang="en-US" sz="3600" dirty="0" err="1"/>
              <a:t>Eleazar</a:t>
            </a:r>
            <a:r>
              <a:rPr lang="en-US" sz="3600" dirty="0"/>
              <a:t>, Joshua, and the heads of the other tribal families of Israel? (21:1)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Canaanite king</a:t>
            </a:r>
          </a:p>
          <a:p>
            <a:pPr marL="742950" indent="-742950">
              <a:buAutoNum type="arabicPeriod"/>
            </a:pPr>
            <a:r>
              <a:rPr lang="en-US" sz="3600" dirty="0"/>
              <a:t>The family heads of the Levites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Their enemies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approached </a:t>
            </a:r>
            <a:r>
              <a:rPr lang="en-US" sz="3600" dirty="0" err="1"/>
              <a:t>Eleazar</a:t>
            </a:r>
            <a:r>
              <a:rPr lang="en-US" sz="3600" dirty="0"/>
              <a:t>, Joshua, and the heads of the other tribal families of Israel? (21:1)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Canaanite king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family heads of the Levites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Their enemies</a:t>
            </a:r>
          </a:p>
        </p:txBody>
      </p:sp>
    </p:spTree>
    <p:extLst>
      <p:ext uri="{BB962C8B-B14F-4D97-AF65-F5344CB8AC3E}">
        <p14:creationId xmlns:p14="http://schemas.microsoft.com/office/powerpoint/2010/main" val="39807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tell the Israelites to designate?  (20:1-2)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People to serve as leaders of the tribes</a:t>
            </a:r>
          </a:p>
          <a:p>
            <a:pPr marL="742950" indent="-742950">
              <a:buAutoNum type="arabicPeriod"/>
            </a:pPr>
            <a:r>
              <a:rPr lang="en-US" sz="3600" dirty="0"/>
              <a:t>Cities of refuge</a:t>
            </a:r>
          </a:p>
          <a:p>
            <a:pPr marL="742950" indent="-742950">
              <a:buAutoNum type="arabicPeriod"/>
            </a:pPr>
            <a:r>
              <a:rPr lang="en-US" sz="3600" dirty="0"/>
              <a:t>Priests to serve in every city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“The Lord commanded through Moses that you give us towns to live in”? (21:1-2)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/>
              <a:t>The heads of the Levite families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said, “The Lord commanded through Moses that you give us towns to live in”? (21:1-2)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heads of the Levite families</a:t>
            </a:r>
          </a:p>
        </p:txBody>
      </p:sp>
    </p:spTree>
    <p:extLst>
      <p:ext uri="{BB962C8B-B14F-4D97-AF65-F5344CB8AC3E}">
        <p14:creationId xmlns:p14="http://schemas.microsoft.com/office/powerpoint/2010/main" val="3954919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Israelites give the Levites? (21:3)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Cattle and sheep</a:t>
            </a:r>
          </a:p>
          <a:p>
            <a:pPr marL="742950" indent="-742950">
              <a:buAutoNum type="arabicPeriod"/>
            </a:pPr>
            <a:r>
              <a:rPr lang="en-US" sz="3600" dirty="0"/>
              <a:t>Towns and pasturelands out of their own inheritance</a:t>
            </a:r>
          </a:p>
          <a:p>
            <a:pPr marL="742950" indent="-742950">
              <a:buAutoNum type="arabicPeriod"/>
            </a:pPr>
            <a:r>
              <a:rPr lang="en-US" sz="3600" dirty="0"/>
              <a:t>Tents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Israelites give the Levites? (21:3)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Cattle and sheep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Towns and pasturelands out of their own inheritance</a:t>
            </a:r>
          </a:p>
          <a:p>
            <a:pPr marL="742950" indent="-742950">
              <a:buAutoNum type="arabicPeriod"/>
            </a:pPr>
            <a:r>
              <a:rPr lang="en-US" sz="3600" dirty="0"/>
              <a:t>Tents</a:t>
            </a:r>
          </a:p>
        </p:txBody>
      </p:sp>
    </p:spTree>
    <p:extLst>
      <p:ext uri="{BB962C8B-B14F-4D97-AF65-F5344CB8AC3E}">
        <p14:creationId xmlns:p14="http://schemas.microsoft.com/office/powerpoint/2010/main" val="1324772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clans were given towns and pasturelands in the lands of the other tribes? (21:4-7)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Levite clans of </a:t>
            </a:r>
            <a:r>
              <a:rPr lang="en-US" sz="3600" dirty="0" err="1"/>
              <a:t>Helkath</a:t>
            </a:r>
            <a:r>
              <a:rPr lang="en-US" sz="3600" dirty="0"/>
              <a:t>, Hali, </a:t>
            </a:r>
            <a:r>
              <a:rPr lang="en-US" sz="3600" dirty="0" err="1"/>
              <a:t>Beten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Levite clans of </a:t>
            </a:r>
            <a:r>
              <a:rPr lang="en-US" sz="3600" dirty="0" err="1"/>
              <a:t>Rehob</a:t>
            </a:r>
            <a:r>
              <a:rPr lang="en-US" sz="3600" dirty="0"/>
              <a:t>, Abdon, </a:t>
            </a:r>
            <a:r>
              <a:rPr lang="en-US" sz="3600" dirty="0" err="1"/>
              <a:t>Hammon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Levite clans of Kohath, </a:t>
            </a:r>
            <a:r>
              <a:rPr lang="en-US" sz="3600" dirty="0" err="1"/>
              <a:t>Gershon</a:t>
            </a:r>
            <a:r>
              <a:rPr lang="en-US" sz="3600" dirty="0"/>
              <a:t>, </a:t>
            </a:r>
            <a:r>
              <a:rPr lang="en-US" sz="3600" dirty="0" err="1"/>
              <a:t>Merari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clans were given towns and pasturelands in the lands of the other tribes? (21:4-7)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Levite clans of </a:t>
            </a:r>
            <a:r>
              <a:rPr lang="en-US" sz="3600" dirty="0" err="1"/>
              <a:t>Helkath</a:t>
            </a:r>
            <a:r>
              <a:rPr lang="en-US" sz="3600" dirty="0"/>
              <a:t>, Hali, </a:t>
            </a:r>
            <a:r>
              <a:rPr lang="en-US" sz="3600" dirty="0" err="1"/>
              <a:t>Beten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Levite clans of </a:t>
            </a:r>
            <a:r>
              <a:rPr lang="en-US" sz="3600" dirty="0" err="1"/>
              <a:t>Rehob</a:t>
            </a:r>
            <a:r>
              <a:rPr lang="en-US" sz="3600" dirty="0"/>
              <a:t>, Abdon, </a:t>
            </a:r>
            <a:r>
              <a:rPr lang="en-US" sz="3600" dirty="0" err="1"/>
              <a:t>Hammon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Levite clans of Kohath, </a:t>
            </a:r>
            <a:r>
              <a:rPr lang="en-US" sz="3600" b="1" dirty="0" err="1">
                <a:solidFill>
                  <a:srgbClr val="FFFF00"/>
                </a:solidFill>
              </a:rPr>
              <a:t>Gershon</a:t>
            </a:r>
            <a:r>
              <a:rPr lang="en-US" sz="3600" b="1" dirty="0">
                <a:solidFill>
                  <a:srgbClr val="FFFF00"/>
                </a:solidFill>
              </a:rPr>
              <a:t>, </a:t>
            </a:r>
            <a:r>
              <a:rPr lang="en-US" sz="3600" b="1" dirty="0" err="1">
                <a:solidFill>
                  <a:srgbClr val="FFFF00"/>
                </a:solidFill>
              </a:rPr>
              <a:t>Merari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86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commanded through Moses that the Israelites should allot towns and pasturelands to the Levites? (21:8)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3526510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commanded through Moses that the Israelites should allot towns and pasturelands to the Levites? (21:8)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priests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1451405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Israel do when the Lord gave them all the land He had sworn to give their ancestors? (21:43)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They took possession of it and settled there.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fought for more land.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48709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Israel do when the Lord gave them all the land He had sworn to give their ancestors? (21:43)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They took possession of it and settled there.</a:t>
            </a:r>
          </a:p>
          <a:p>
            <a:pPr marL="742950" indent="-742950">
              <a:buAutoNum type="arabicPeriod"/>
            </a:pPr>
            <a:r>
              <a:rPr lang="en-US" sz="3600" dirty="0"/>
              <a:t>They fought for more land.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7479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did the Lord tell the Israelites to designate?  (20:1-2)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People to serve as leaders of the tribes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Cities of refuge</a:t>
            </a:r>
          </a:p>
          <a:p>
            <a:pPr marL="742950" indent="-742950">
              <a:buAutoNum type="arabicPeriod"/>
            </a:pPr>
            <a:r>
              <a:rPr lang="en-US" sz="3600" dirty="0"/>
              <a:t>Priests to serve in every city</a:t>
            </a:r>
          </a:p>
        </p:txBody>
      </p:sp>
    </p:spTree>
    <p:extLst>
      <p:ext uri="{BB962C8B-B14F-4D97-AF65-F5344CB8AC3E}">
        <p14:creationId xmlns:p14="http://schemas.microsoft.com/office/powerpoint/2010/main" val="1441760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whom did the Lord swear to give rest on every side? (21:44)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/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/>
              <a:t>Only the Israelite priests</a:t>
            </a:r>
          </a:p>
        </p:txBody>
      </p:sp>
    </p:spTree>
    <p:extLst>
      <p:ext uri="{BB962C8B-B14F-4D97-AF65-F5344CB8AC3E}">
        <p14:creationId xmlns:p14="http://schemas.microsoft.com/office/powerpoint/2010/main" val="3802323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whom did the Lord swear to give rest on every side? (21:44)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FFC000"/>
                </a:solidFill>
              </a:rPr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/>
              <a:t>Only the Israelite priests</a:t>
            </a:r>
          </a:p>
        </p:txBody>
      </p:sp>
    </p:spTree>
    <p:extLst>
      <p:ext uri="{BB962C8B-B14F-4D97-AF65-F5344CB8AC3E}">
        <p14:creationId xmlns:p14="http://schemas.microsoft.com/office/powerpoint/2010/main" val="150585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gave all the Israelites’ enemies into their hands? (21:44)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/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2352822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gave all the Israelites’ enemies into their hands? (21:44)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Joshua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649325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Finish this verse: “Not one of all the Lord’s good promises to Israel…” (Joshua 21:45)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“…failed; every one was fulfilled.”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“…succeeded; every one failed.”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“…failed; the  Lord kept them all.”</a:t>
            </a:r>
          </a:p>
        </p:txBody>
      </p:sp>
    </p:spTree>
    <p:extLst>
      <p:ext uri="{BB962C8B-B14F-4D97-AF65-F5344CB8AC3E}">
        <p14:creationId xmlns:p14="http://schemas.microsoft.com/office/powerpoint/2010/main" val="1081680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Finish this verse: “Not one of all the Lord’s good promises to Israel…” (Joshua 21:45)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“…failed; every one was fulfilled.”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“…succeeded; every one failed.”</a:t>
            </a:r>
          </a:p>
          <a:p>
            <a:pPr marL="742950" indent="-742950">
              <a:buAutoNum type="arabicPeriod"/>
            </a:pPr>
            <a:r>
              <a:rPr lang="en-US" sz="3600" dirty="0"/>
              <a:t>“…failed; the  Lord kept them all.”</a:t>
            </a:r>
          </a:p>
        </p:txBody>
      </p:sp>
    </p:spTree>
    <p:extLst>
      <p:ext uri="{BB962C8B-B14F-4D97-AF65-F5344CB8AC3E}">
        <p14:creationId xmlns:p14="http://schemas.microsoft.com/office/powerpoint/2010/main" val="281561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allowed to flee and find protection in a city of refuge? (20:3)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Anyone who killed a person accidentally</a:t>
            </a:r>
          </a:p>
          <a:p>
            <a:pPr marL="742950" indent="-742950">
              <a:buAutoNum type="arabicPeriod"/>
            </a:pPr>
            <a:r>
              <a:rPr lang="en-US" sz="3600" dirty="0"/>
              <a:t>Anyone who killed a person unintentionally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4028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allowed to flee and find protection in a city of refuge? (20:3)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Anyone who killed a person accidentally</a:t>
            </a:r>
          </a:p>
          <a:p>
            <a:pPr marL="742950" indent="-742950">
              <a:buAutoNum type="arabicPeriod"/>
            </a:pPr>
            <a:r>
              <a:rPr lang="en-US" sz="3600" dirty="0"/>
              <a:t>Anyone who killed a person unintentionally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1915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to stand at the city gate and state their case before the elders of that city of refuge? (20:3-4)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Anyone who killed a person accidentally</a:t>
            </a:r>
          </a:p>
          <a:p>
            <a:pPr marL="742950" indent="-742950">
              <a:buAutoNum type="arabicPeriod"/>
            </a:pPr>
            <a:r>
              <a:rPr lang="en-US" sz="3600" dirty="0"/>
              <a:t>Anyone who killed a person on purpose</a:t>
            </a:r>
          </a:p>
          <a:p>
            <a:pPr marL="742950" indent="-742950">
              <a:buAutoNum type="arabicPeriod"/>
            </a:pPr>
            <a:r>
              <a:rPr lang="en-US" sz="3600" dirty="0"/>
              <a:t>The avenger of blood</a:t>
            </a:r>
          </a:p>
        </p:txBody>
      </p:sp>
    </p:spTree>
    <p:extLst>
      <p:ext uri="{BB962C8B-B14F-4D97-AF65-F5344CB8AC3E}">
        <p14:creationId xmlns:p14="http://schemas.microsoft.com/office/powerpoint/2010/main" val="162162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Who was to stand at the city gate and state their case before the elders of that city of refuge? (20:3-4)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Anyone who killed a person accidentally</a:t>
            </a:r>
          </a:p>
          <a:p>
            <a:pPr marL="742950" indent="-742950">
              <a:buAutoNum type="arabicPeriod"/>
            </a:pPr>
            <a:r>
              <a:rPr lang="en-US" sz="3600" dirty="0"/>
              <a:t>Anyone who killed a person on purpose</a:t>
            </a:r>
          </a:p>
          <a:p>
            <a:pPr marL="742950" indent="-742950">
              <a:buAutoNum type="arabicPeriod"/>
            </a:pPr>
            <a:r>
              <a:rPr lang="en-US" sz="3600" dirty="0"/>
              <a:t>The avenger of blood</a:t>
            </a:r>
          </a:p>
        </p:txBody>
      </p:sp>
    </p:spTree>
    <p:extLst>
      <p:ext uri="{BB962C8B-B14F-4D97-AF65-F5344CB8AC3E}">
        <p14:creationId xmlns:p14="http://schemas.microsoft.com/office/powerpoint/2010/main" val="93002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elders of the city of refuge to do for anyone who accidentally killed someone? (20:4)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Admit them into the city</a:t>
            </a:r>
          </a:p>
          <a:p>
            <a:pPr marL="742950" indent="-742950">
              <a:buAutoNum type="arabicPeriod"/>
            </a:pPr>
            <a:r>
              <a:rPr lang="en-US" sz="3600" dirty="0"/>
              <a:t>Provide a place to live</a:t>
            </a:r>
          </a:p>
          <a:p>
            <a:pPr marL="742950" indent="-742950">
              <a:buAutoNum type="arabicPeriod"/>
            </a:pPr>
            <a:r>
              <a:rPr lang="en-US" sz="36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2970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were the elders of the city of refuge to do for anyone who accidentally killed someone? (20:4)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Admit them into the city</a:t>
            </a:r>
          </a:p>
          <a:p>
            <a:pPr marL="742950" indent="-742950">
              <a:buAutoNum type="arabicPeriod"/>
            </a:pPr>
            <a:r>
              <a:rPr lang="en-US" sz="3600" dirty="0"/>
              <a:t>Provide a place to live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592101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1142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Dig Site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A L</cp:lastModifiedBy>
  <cp:revision>186</cp:revision>
  <dcterms:created xsi:type="dcterms:W3CDTF">2015-07-21T14:59:02Z</dcterms:created>
  <dcterms:modified xsi:type="dcterms:W3CDTF">2021-11-19T20:36:12Z</dcterms:modified>
</cp:coreProperties>
</file>