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727" r:id="rId2"/>
    <p:sldId id="571" r:id="rId3"/>
    <p:sldId id="728" r:id="rId4"/>
    <p:sldId id="675" r:id="rId5"/>
    <p:sldId id="729" r:id="rId6"/>
    <p:sldId id="677" r:id="rId7"/>
    <p:sldId id="730" r:id="rId8"/>
    <p:sldId id="679" r:id="rId9"/>
    <p:sldId id="731" r:id="rId10"/>
    <p:sldId id="681" r:id="rId11"/>
    <p:sldId id="732" r:id="rId12"/>
    <p:sldId id="683" r:id="rId13"/>
    <p:sldId id="733" r:id="rId14"/>
    <p:sldId id="652" r:id="rId15"/>
    <p:sldId id="734" r:id="rId16"/>
    <p:sldId id="692" r:id="rId17"/>
    <p:sldId id="735" r:id="rId18"/>
    <p:sldId id="694" r:id="rId19"/>
    <p:sldId id="736" r:id="rId20"/>
    <p:sldId id="638" r:id="rId21"/>
    <p:sldId id="737" r:id="rId22"/>
    <p:sldId id="654" r:id="rId23"/>
    <p:sldId id="738" r:id="rId24"/>
    <p:sldId id="656" r:id="rId25"/>
    <p:sldId id="739" r:id="rId26"/>
    <p:sldId id="658" r:id="rId27"/>
    <p:sldId id="740" r:id="rId28"/>
    <p:sldId id="721" r:id="rId29"/>
    <p:sldId id="741" r:id="rId30"/>
    <p:sldId id="723" r:id="rId31"/>
    <p:sldId id="742" r:id="rId32"/>
    <p:sldId id="715" r:id="rId33"/>
    <p:sldId id="743" r:id="rId34"/>
    <p:sldId id="717" r:id="rId35"/>
    <p:sldId id="744" r:id="rId36"/>
    <p:sldId id="719" r:id="rId37"/>
    <p:sldId id="74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>
        <p:scale>
          <a:sx n="90" d="100"/>
          <a:sy n="90" d="100"/>
        </p:scale>
        <p:origin x="-1075" y="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3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3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7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8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8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7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6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9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9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42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warning did Joshua give to the people? (23:6)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“Be very strong.”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“Obey all that is written in the Book of the Law.”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027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42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warning did Joshua give to the people? (23:6)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“Be very strong.”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“Obey all that is written in the Book of the Law.”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929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told not to serve? (23:7)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gods of the nations that remained among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5991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told not to serve? (23:7)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gods of the nations that remained among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14391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told to be careful to love? (23:11)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their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Each other</a:t>
            </a:r>
          </a:p>
        </p:txBody>
      </p:sp>
    </p:spTree>
    <p:extLst>
      <p:ext uri="{BB962C8B-B14F-4D97-AF65-F5344CB8AC3E}">
        <p14:creationId xmlns:p14="http://schemas.microsoft.com/office/powerpoint/2010/main" val="41532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told to be careful to love? (23:11)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Lord their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Each other</a:t>
            </a:r>
          </a:p>
        </p:txBody>
      </p:sp>
    </p:spTree>
    <p:extLst>
      <p:ext uri="{BB962C8B-B14F-4D97-AF65-F5344CB8AC3E}">
        <p14:creationId xmlns:p14="http://schemas.microsoft.com/office/powerpoint/2010/main" val="12962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allied themselves with other nations? (23:12-13)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would no longer drive out these nations.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nations would become snares and traps.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454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allied themselves with other nations? (23:12-13)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would no longer drive out these nations.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nations would become snares and traps.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464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if the Israelites served other gods? (23:16)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Lord’s anger would burn against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quickly perish.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906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if the Israelites served other gods? (23:16)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Lord’s anger would burn against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quickly perish.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629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gave Israel rest from all their enemies? (23:1)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supposed to throw away? (24:14)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jars and jugs they did not use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gods their ancestors worshipped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Any extra clothing they did not use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supposed to throw away? (24:14)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jars and jugs they did not use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gods their ancestors worshipped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Any extra clothing they did not use</a:t>
            </a:r>
          </a:p>
        </p:txBody>
      </p:sp>
    </p:spTree>
    <p:extLst>
      <p:ext uri="{BB962C8B-B14F-4D97-AF65-F5344CB8AC3E}">
        <p14:creationId xmlns:p14="http://schemas.microsoft.com/office/powerpoint/2010/main" val="37523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to do if they did not want to serve the Lord?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Move to another part of the region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Choose who they would serve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Israelites to do if they did not want to serve the Lord?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Move to another part of the region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Choose who they would serve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219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“But as for me and my household, we will serve the Lord”?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“But as for me and my household, we will serve the Lord”?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16922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people say when Joshua asked them to choose whom they would serve? (24:16)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“We choose to serve other gods.”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“Far be it from us to forsake the Lord to serve other gods!”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people say when Joshua asked them to choose whom they would serve? (24:16)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“We choose to serve other gods.”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“Far be it from us to forsake the Lord to serve other gods!”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77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“We will serve the Lord our God and obey Him”? (24:24)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Jebusites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“We will serve the Lord our God and obey Him”? (24:24)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Jebusites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192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gave Israel rest from all their enemies? (23:1)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21315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do when he made a covenant for the people? (24:25-27)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wrote in the Book of the Law.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set up a large stone as a witness to the covenant.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do when he made a covenant for the people? (24:25-27)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wrote in the Book of the Law.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set up a large stone as a witness to the covenant.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054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old was Joshua when he died? (24:29)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110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90 years old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old was Joshua when he died? (24:29)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100 years old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110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90 years old</a:t>
            </a:r>
          </a:p>
        </p:txBody>
      </p:sp>
    </p:spTree>
    <p:extLst>
      <p:ext uri="{BB962C8B-B14F-4D97-AF65-F5344CB8AC3E}">
        <p14:creationId xmlns:p14="http://schemas.microsoft.com/office/powerpoint/2010/main" val="38330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long did the Israelites serve the Lord? (24:31)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Throughout the lifetime of Joshua and the elders who outlived 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For the next five generations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long did the Israelites serve the Lord? (24:31)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Throughout the lifetime of Joshua and the elders who outlived 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For the next five generations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924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“Now fear the Lord and…” (Joshua 24:14a)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“…love Him with all your heart.”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“…serve Him with all faithfulness.”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“…obey all His rules.”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“Now fear the Lord and…” (Joshua 24:14a)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“…love Him with all your heart.”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“…serve Him with all faithfulness.”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“…obey all His rules.”</a:t>
            </a:r>
          </a:p>
        </p:txBody>
      </p:sp>
    </p:spTree>
    <p:extLst>
      <p:ext uri="{BB962C8B-B14F-4D97-AF65-F5344CB8AC3E}">
        <p14:creationId xmlns:p14="http://schemas.microsoft.com/office/powerpoint/2010/main" val="12277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1076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Joshua summon “all Israel—their elders, leaders, judges and officials”? (23:1-2)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When he was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After the Israelites defeated 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Before his first son was born</a:t>
            </a:r>
          </a:p>
        </p:txBody>
      </p:sp>
    </p:spTree>
    <p:extLst>
      <p:ext uri="{BB962C8B-B14F-4D97-AF65-F5344CB8AC3E}">
        <p14:creationId xmlns:p14="http://schemas.microsoft.com/office/powerpoint/2010/main" val="32861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1076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Joshua summon “all Israel—their elders, leaders, judges and officials”? (23:1-2)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When he was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After the Israelites defeated 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Before his first son was born</a:t>
            </a:r>
          </a:p>
        </p:txBody>
      </p:sp>
    </p:spTree>
    <p:extLst>
      <p:ext uri="{BB962C8B-B14F-4D97-AF65-F5344CB8AC3E}">
        <p14:creationId xmlns:p14="http://schemas.microsoft.com/office/powerpoint/2010/main" val="31681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71684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fought for the Israelites? (23:3)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Israelites’ women and children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their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71684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fought for the Israelites? (23:3)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Israelites’ women and children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Lord their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</p:txBody>
      </p:sp>
    </p:spTree>
    <p:extLst>
      <p:ext uri="{BB962C8B-B14F-4D97-AF65-F5344CB8AC3E}">
        <p14:creationId xmlns:p14="http://schemas.microsoft.com/office/powerpoint/2010/main" val="40061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allot as an inheritance for all the Israelites’ tribes? (23:4)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All the land of the nations that remained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 nations Joshua conquered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088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allot as an inheritance for all the Israelites’ tribes? (23:4)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All the land of the nations that remained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 nations Joshua conquered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375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</TotalTime>
  <Words>1114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201</cp:revision>
  <dcterms:created xsi:type="dcterms:W3CDTF">2015-07-21T14:59:02Z</dcterms:created>
  <dcterms:modified xsi:type="dcterms:W3CDTF">2015-12-31T14:14:46Z</dcterms:modified>
</cp:coreProperties>
</file>