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756" r:id="rId2"/>
    <p:sldId id="757" r:id="rId3"/>
    <p:sldId id="571" r:id="rId4"/>
    <p:sldId id="675" r:id="rId5"/>
    <p:sldId id="758" r:id="rId6"/>
    <p:sldId id="677" r:id="rId7"/>
    <p:sldId id="759" r:id="rId8"/>
    <p:sldId id="638" r:id="rId9"/>
    <p:sldId id="760" r:id="rId10"/>
    <p:sldId id="654" r:id="rId11"/>
    <p:sldId id="761" r:id="rId12"/>
    <p:sldId id="656" r:id="rId13"/>
    <p:sldId id="762" r:id="rId14"/>
    <p:sldId id="658" r:id="rId15"/>
    <p:sldId id="763" r:id="rId16"/>
    <p:sldId id="721" r:id="rId17"/>
    <p:sldId id="764" r:id="rId18"/>
    <p:sldId id="723" r:id="rId19"/>
    <p:sldId id="765" r:id="rId20"/>
    <p:sldId id="715" r:id="rId21"/>
    <p:sldId id="766" r:id="rId22"/>
    <p:sldId id="717" r:id="rId23"/>
    <p:sldId id="767" r:id="rId24"/>
    <p:sldId id="776" r:id="rId25"/>
    <p:sldId id="777" r:id="rId26"/>
    <p:sldId id="719" r:id="rId27"/>
    <p:sldId id="768" r:id="rId28"/>
    <p:sldId id="741" r:id="rId29"/>
    <p:sldId id="770" r:id="rId30"/>
    <p:sldId id="743" r:id="rId31"/>
    <p:sldId id="771" r:id="rId32"/>
    <p:sldId id="745" r:id="rId33"/>
    <p:sldId id="772" r:id="rId34"/>
    <p:sldId id="747" r:id="rId35"/>
    <p:sldId id="773" r:id="rId36"/>
    <p:sldId id="749" r:id="rId37"/>
    <p:sldId id="774" r:id="rId38"/>
    <p:sldId id="751" r:id="rId39"/>
    <p:sldId id="77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 varScale="1">
        <p:scale>
          <a:sx n="67" d="100"/>
          <a:sy n="67" d="100"/>
        </p:scale>
        <p:origin x="80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5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6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85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6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2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3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5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44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8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11/30/2021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18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98697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do with Israel because He was angry with them? (2:13-14)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He took away their land.</a:t>
            </a:r>
          </a:p>
          <a:p>
            <a:pPr marL="742950" indent="-742950">
              <a:buAutoNum type="arabicPeriod"/>
            </a:pPr>
            <a:r>
              <a:rPr lang="en-US" sz="3600" dirty="0"/>
              <a:t>He let raiders plunder them.</a:t>
            </a:r>
          </a:p>
          <a:p>
            <a:pPr marL="742950" indent="-742950">
              <a:buAutoNum type="arabicPeriod"/>
            </a:pPr>
            <a:r>
              <a:rPr lang="en-US" sz="3600" dirty="0"/>
              <a:t>He brought a flood to Israel.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do with Israel because He was angry with them? (2:13-14)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He took away their land.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He let raiders plunder them.</a:t>
            </a:r>
          </a:p>
          <a:p>
            <a:pPr marL="742950" indent="-742950">
              <a:buAutoNum type="arabicPeriod"/>
            </a:pPr>
            <a:r>
              <a:rPr lang="en-US" sz="3600" dirty="0"/>
              <a:t>He brought a flood to Israel.</a:t>
            </a:r>
          </a:p>
        </p:txBody>
      </p:sp>
    </p:spTree>
    <p:extLst>
      <p:ext uri="{BB962C8B-B14F-4D97-AF65-F5344CB8AC3E}">
        <p14:creationId xmlns:p14="http://schemas.microsoft.com/office/powerpoint/2010/main" val="88012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After the Israelites worshipped other gods, what happened when they went out to fight their enemies all around? (2:14-15)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Lord helped them take over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Lord’s hand was against them.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 helped them defeat their enemies.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After the Israelites worshipped other gods, what happened when they went out to fight their enemies all around? (2:14-15)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Lord helped them take over their enemies.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Lord’s hand was against them.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 helped them defeat their enemies.</a:t>
            </a:r>
          </a:p>
        </p:txBody>
      </p:sp>
    </p:spTree>
    <p:extLst>
      <p:ext uri="{BB962C8B-B14F-4D97-AF65-F5344CB8AC3E}">
        <p14:creationId xmlns:p14="http://schemas.microsoft.com/office/powerpoint/2010/main" val="3993497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were in great distress? (2:15)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 Israelites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were in great distress? (2:15)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Israelites</a:t>
            </a:r>
          </a:p>
        </p:txBody>
      </p:sp>
    </p:spTree>
    <p:extLst>
      <p:ext uri="{BB962C8B-B14F-4D97-AF65-F5344CB8AC3E}">
        <p14:creationId xmlns:p14="http://schemas.microsoft.com/office/powerpoint/2010/main" val="968594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Lord raise up for the Israelites when they were in great distress? </a:t>
            </a:r>
          </a:p>
          <a:p>
            <a:r>
              <a:rPr lang="en-US" sz="3600" dirty="0"/>
              <a:t>(2:15-16)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Judges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Prophets</a:t>
            </a:r>
          </a:p>
        </p:txBody>
      </p:sp>
    </p:spTree>
    <p:extLst>
      <p:ext uri="{BB962C8B-B14F-4D97-AF65-F5344CB8AC3E}">
        <p14:creationId xmlns:p14="http://schemas.microsoft.com/office/powerpoint/2010/main" val="335749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Lord raise up for the Israelites when they were in great distress? </a:t>
            </a:r>
          </a:p>
          <a:p>
            <a:r>
              <a:rPr lang="en-US" sz="3600" dirty="0"/>
              <a:t>(2:15-16)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Judges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Prophets</a:t>
            </a:r>
          </a:p>
        </p:txBody>
      </p:sp>
    </p:spTree>
    <p:extLst>
      <p:ext uri="{BB962C8B-B14F-4D97-AF65-F5344CB8AC3E}">
        <p14:creationId xmlns:p14="http://schemas.microsoft.com/office/powerpoint/2010/main" val="503826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judges do for the Israelites? (2:16)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decided how the people would be punished.</a:t>
            </a:r>
          </a:p>
          <a:p>
            <a:pPr marL="742950" indent="-742950">
              <a:buAutoNum type="arabicPeriod"/>
            </a:pPr>
            <a:r>
              <a:rPr lang="en-US" sz="3600" dirty="0"/>
              <a:t>They saved them from the raiders.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4193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judges do for the Israelites? (2:16)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decided how the people would be punished.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They saved them from the raiders.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135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said, “I brought you up out of Egypt and led you into the land I swore to give to your ancestors”? (Judges 2:1)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Deborah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angel of the Lord</a:t>
            </a:r>
          </a:p>
        </p:txBody>
      </p:sp>
    </p:spTree>
    <p:extLst>
      <p:ext uri="{BB962C8B-B14F-4D97-AF65-F5344CB8AC3E}">
        <p14:creationId xmlns:p14="http://schemas.microsoft.com/office/powerpoint/2010/main" val="1155496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people do instead of listening to their judges? (2:17)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worshipped other gods.</a:t>
            </a:r>
          </a:p>
          <a:p>
            <a:pPr marL="742950" indent="-742950">
              <a:buAutoNum type="arabicPeriod"/>
            </a:pPr>
            <a:r>
              <a:rPr lang="en-US" sz="3600" dirty="0"/>
              <a:t>They quickly turned from obeying the Lord.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63787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people do instead of listening to their judges? (2:17)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worshipped other gods.</a:t>
            </a:r>
          </a:p>
          <a:p>
            <a:pPr marL="742950" indent="-742950">
              <a:buAutoNum type="arabicPeriod"/>
            </a:pPr>
            <a:r>
              <a:rPr lang="en-US" sz="3600" dirty="0"/>
              <a:t>They quickly turned from obeying the Lord.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38119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happened when the Lord raised up a judge for the Israelites?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judge ran away from the Israelites’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 saved them from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85898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happened when the Lord raised up a judge for the Israelites?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judge ran away from the Israelites’ enemies.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Lord saved them from their enemies.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67034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was with the judge and saved them out of the hands of their enemies?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3894095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was with the judge and saved them out of the hands of their enemies?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141752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did the Lord save the Israelites from their enemies?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As long as the judge lived</a:t>
            </a:r>
          </a:p>
          <a:p>
            <a:pPr marL="742950" indent="-742950">
              <a:buAutoNum type="arabicPeriod"/>
            </a:pPr>
            <a:r>
              <a:rPr lang="en-US" sz="3600" dirty="0"/>
              <a:t>One week</a:t>
            </a:r>
          </a:p>
          <a:p>
            <a:pPr marL="742950" indent="-742950">
              <a:buAutoNum type="arabicPeriod"/>
            </a:pPr>
            <a:r>
              <a:rPr lang="en-US" sz="3600" dirty="0"/>
              <a:t>As long as it took to defeat all their enemies</a:t>
            </a:r>
          </a:p>
        </p:txBody>
      </p:sp>
    </p:spTree>
    <p:extLst>
      <p:ext uri="{BB962C8B-B14F-4D97-AF65-F5344CB8AC3E}">
        <p14:creationId xmlns:p14="http://schemas.microsoft.com/office/powerpoint/2010/main" val="1464053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did the Lord save the Israelites from their enemies? (2:18)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As long as the judge lived</a:t>
            </a:r>
          </a:p>
          <a:p>
            <a:pPr marL="742950" indent="-742950">
              <a:buAutoNum type="arabicPeriod"/>
            </a:pPr>
            <a:r>
              <a:rPr lang="en-US" sz="3600" dirty="0"/>
              <a:t>One week</a:t>
            </a:r>
          </a:p>
          <a:p>
            <a:pPr marL="742950" indent="-742950">
              <a:buAutoNum type="arabicPeriod"/>
            </a:pPr>
            <a:r>
              <a:rPr lang="en-US" sz="3600" dirty="0"/>
              <a:t>As long as it took to defeat all their enemies</a:t>
            </a:r>
          </a:p>
        </p:txBody>
      </p:sp>
    </p:spTree>
    <p:extLst>
      <p:ext uri="{BB962C8B-B14F-4D97-AF65-F5344CB8AC3E}">
        <p14:creationId xmlns:p14="http://schemas.microsoft.com/office/powerpoint/2010/main" val="1829656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When the judge died, what did the people refuse to do? (2:19)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Give up their evil practices</a:t>
            </a:r>
          </a:p>
          <a:p>
            <a:pPr marL="742950" indent="-742950">
              <a:buAutoNum type="arabicPeriod"/>
            </a:pPr>
            <a:r>
              <a:rPr lang="en-US" sz="3600" dirty="0"/>
              <a:t>Give up their stubborn ways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58081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When the judge died, what did the people refuse to do? (2:19)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Give up their evil practices</a:t>
            </a:r>
          </a:p>
          <a:p>
            <a:pPr marL="742950" indent="-742950">
              <a:buAutoNum type="arabicPeriod"/>
            </a:pPr>
            <a:r>
              <a:rPr lang="en-US" sz="3600" dirty="0"/>
              <a:t>Give up their stubborn ways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7091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said, “I brought you up out of Egypt and led you into the land I swore to give to your ancestors”? (Judges 2:1)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Deborah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angel of the Lord</a:t>
            </a:r>
          </a:p>
        </p:txBody>
      </p:sp>
    </p:spTree>
    <p:extLst>
      <p:ext uri="{BB962C8B-B14F-4D97-AF65-F5344CB8AC3E}">
        <p14:creationId xmlns:p14="http://schemas.microsoft.com/office/powerpoint/2010/main" val="1788268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was the Lord angry with the Israelites? (2:20)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violated their covenant with Him.</a:t>
            </a:r>
          </a:p>
          <a:p>
            <a:pPr marL="742950" indent="-742950">
              <a:buAutoNum type="arabicPeriod"/>
            </a:pPr>
            <a:r>
              <a:rPr lang="en-US" sz="3600" dirty="0"/>
              <a:t>They forgot to give Him praise.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did not offer a sacrifice to Him.</a:t>
            </a:r>
          </a:p>
        </p:txBody>
      </p:sp>
    </p:spTree>
    <p:extLst>
      <p:ext uri="{BB962C8B-B14F-4D97-AF65-F5344CB8AC3E}">
        <p14:creationId xmlns:p14="http://schemas.microsoft.com/office/powerpoint/2010/main" val="2818729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was the Lord angry with the Israelites? (2:20)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They violated their covenant with Him.</a:t>
            </a:r>
          </a:p>
          <a:p>
            <a:pPr marL="742950" indent="-742950">
              <a:buAutoNum type="arabicPeriod"/>
            </a:pPr>
            <a:r>
              <a:rPr lang="en-US" sz="3600" dirty="0"/>
              <a:t>They forgot to give Him praise.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did not offer a sacrifice to Him.</a:t>
            </a:r>
          </a:p>
        </p:txBody>
      </p:sp>
    </p:spTree>
    <p:extLst>
      <p:ext uri="{BB962C8B-B14F-4D97-AF65-F5344CB8AC3E}">
        <p14:creationId xmlns:p14="http://schemas.microsoft.com/office/powerpoint/2010/main" val="3118307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952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Lord use to test Israel? (2:21-22)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Other nations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1666579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952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Lord use to test Israel? (2:21-22)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Other nations</a:t>
            </a:r>
          </a:p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1211764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952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did the Lord test Israel? (2:22)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To punish them for all their disobedience</a:t>
            </a:r>
          </a:p>
          <a:p>
            <a:pPr marL="742950" indent="-742950">
              <a:buAutoNum type="arabicPeriod"/>
            </a:pPr>
            <a:r>
              <a:rPr lang="en-US" sz="3600" dirty="0"/>
              <a:t>To see if they would keep and walk in the way of 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To scare them from ever worshipping idols</a:t>
            </a:r>
          </a:p>
        </p:txBody>
      </p:sp>
    </p:spTree>
    <p:extLst>
      <p:ext uri="{BB962C8B-B14F-4D97-AF65-F5344CB8AC3E}">
        <p14:creationId xmlns:p14="http://schemas.microsoft.com/office/powerpoint/2010/main" val="2673794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952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did the Lord test Israel? (2:22)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" y="2667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To punish them for all their disobedience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To see if they would keep and walk in the way of 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To scare them from ever worshipping idols</a:t>
            </a:r>
          </a:p>
        </p:txBody>
      </p:sp>
    </p:spTree>
    <p:extLst>
      <p:ext uri="{BB962C8B-B14F-4D97-AF65-F5344CB8AC3E}">
        <p14:creationId xmlns:p14="http://schemas.microsoft.com/office/powerpoint/2010/main" val="3940784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952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Lord not drive out at once? (2:23)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other nations</a:t>
            </a:r>
          </a:p>
          <a:p>
            <a:pPr marL="742950" indent="-742950">
              <a:buAutoNum type="arabicPeriod"/>
            </a:pPr>
            <a:r>
              <a:rPr lang="en-US" sz="3600" dirty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Israelites</a:t>
            </a:r>
          </a:p>
        </p:txBody>
      </p:sp>
    </p:spTree>
    <p:extLst>
      <p:ext uri="{BB962C8B-B14F-4D97-AF65-F5344CB8AC3E}">
        <p14:creationId xmlns:p14="http://schemas.microsoft.com/office/powerpoint/2010/main" val="15851859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952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did the Lord not drive out at once? (2:23)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other nations</a:t>
            </a:r>
          </a:p>
          <a:p>
            <a:pPr marL="742950" indent="-742950">
              <a:buAutoNum type="arabicPeriod"/>
            </a:pPr>
            <a:r>
              <a:rPr lang="en-US" sz="3600" dirty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Israelites</a:t>
            </a:r>
          </a:p>
        </p:txBody>
      </p:sp>
    </p:spTree>
    <p:extLst>
      <p:ext uri="{BB962C8B-B14F-4D97-AF65-F5344CB8AC3E}">
        <p14:creationId xmlns:p14="http://schemas.microsoft.com/office/powerpoint/2010/main" val="37821741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Finish this verse: “Lord, our God, You answered them; You were to Israel a forgiving…” (Psalm 99:8)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“…God. You looked out for the needs of Your people.”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“…God, though You punished their misdeeds.”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“…God, forgiving all their misdeeds.”</a:t>
            </a:r>
          </a:p>
        </p:txBody>
      </p:sp>
    </p:spTree>
    <p:extLst>
      <p:ext uri="{BB962C8B-B14F-4D97-AF65-F5344CB8AC3E}">
        <p14:creationId xmlns:p14="http://schemas.microsoft.com/office/powerpoint/2010/main" val="719819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Finish this verse: “Lord, our God, You answered them; You were to Israel a forgiving…” (Psalm 99:8)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“…God. You looked out for the needs of Your people.”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“…God, though You punished their misdeeds.”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“…God, forgiving all their misdeeds.”</a:t>
            </a:r>
          </a:p>
        </p:txBody>
      </p:sp>
    </p:spTree>
    <p:extLst>
      <p:ext uri="{BB962C8B-B14F-4D97-AF65-F5344CB8AC3E}">
        <p14:creationId xmlns:p14="http://schemas.microsoft.com/office/powerpoint/2010/main" val="251839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1107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angel of the Lord tell Israel to break down? (2:2)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altars of the people of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Promises they made to the people</a:t>
            </a:r>
          </a:p>
          <a:p>
            <a:pPr marL="742950" indent="-742950">
              <a:buAutoNum type="arabicPeriod"/>
            </a:pPr>
            <a:r>
              <a:rPr lang="en-US" sz="3600" dirty="0"/>
              <a:t>The idols they had built</a:t>
            </a:r>
          </a:p>
        </p:txBody>
      </p:sp>
    </p:spTree>
    <p:extLst>
      <p:ext uri="{BB962C8B-B14F-4D97-AF65-F5344CB8AC3E}">
        <p14:creationId xmlns:p14="http://schemas.microsoft.com/office/powerpoint/2010/main" val="328614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1107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angel of the Lord tell Israel to break down? (2:2)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altars of the people of the land</a:t>
            </a:r>
          </a:p>
          <a:p>
            <a:pPr marL="742950" indent="-742950">
              <a:buAutoNum type="arabicPeriod"/>
            </a:pPr>
            <a:r>
              <a:rPr lang="en-US" sz="3600" dirty="0"/>
              <a:t>Promises they made to the people</a:t>
            </a:r>
          </a:p>
          <a:p>
            <a:pPr marL="742950" indent="-742950">
              <a:buAutoNum type="arabicPeriod"/>
            </a:pPr>
            <a:r>
              <a:rPr lang="en-US" sz="3600" dirty="0"/>
              <a:t>The idols they had built</a:t>
            </a:r>
          </a:p>
        </p:txBody>
      </p:sp>
    </p:spTree>
    <p:extLst>
      <p:ext uri="{BB962C8B-B14F-4D97-AF65-F5344CB8AC3E}">
        <p14:creationId xmlns:p14="http://schemas.microsoft.com/office/powerpoint/2010/main" val="348770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would the gods of the people of the land be to the Israelites? (2:3)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Snares</a:t>
            </a:r>
          </a:p>
          <a:p>
            <a:pPr marL="742950" indent="-742950">
              <a:buAutoNum type="arabicPeriod"/>
            </a:pPr>
            <a:r>
              <a:rPr lang="en-US" sz="3600" dirty="0"/>
              <a:t>Thorns in their sides</a:t>
            </a:r>
          </a:p>
          <a:p>
            <a:pPr marL="742950" indent="-742950">
              <a:buAutoNum type="arabicPeriod"/>
            </a:pPr>
            <a:r>
              <a:rPr lang="en-US" sz="3600" dirty="0"/>
              <a:t>Powerful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would the gods of the people of the land be to the Israelites? (2:3)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Snares</a:t>
            </a:r>
          </a:p>
          <a:p>
            <a:pPr marL="742950" indent="-742950">
              <a:buAutoNum type="arabicPeriod"/>
            </a:pPr>
            <a:r>
              <a:rPr lang="en-US" sz="3600" dirty="0"/>
              <a:t>Thorns in their sides</a:t>
            </a:r>
          </a:p>
          <a:p>
            <a:pPr marL="742950" indent="-742950">
              <a:buAutoNum type="arabicPeriod"/>
            </a:pPr>
            <a:r>
              <a:rPr lang="en-US" sz="3600" dirty="0"/>
              <a:t>Powerful</a:t>
            </a:r>
          </a:p>
        </p:txBody>
      </p:sp>
    </p:spTree>
    <p:extLst>
      <p:ext uri="{BB962C8B-B14F-4D97-AF65-F5344CB8AC3E}">
        <p14:creationId xmlns:p14="http://schemas.microsoft.com/office/powerpoint/2010/main" val="415954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gods did the Israelites serve when they did evil in the eyes of the Lord? (2:11)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</a:t>
            </a:r>
            <a:r>
              <a:rPr lang="en-US" sz="3600" dirty="0" err="1"/>
              <a:t>Baals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gods of 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idols they built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gods did the Israelites serve when they did evil in the eyes of the Lord? (2:11)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</a:t>
            </a:r>
            <a:r>
              <a:rPr lang="en-US" sz="3600" b="1" dirty="0" err="1">
                <a:solidFill>
                  <a:srgbClr val="FFFF00"/>
                </a:solidFill>
              </a:rPr>
              <a:t>Baals</a:t>
            </a:r>
            <a:endParaRPr lang="en-US" sz="3600" b="1" dirty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/>
              <a:t>The gods of the Egyptians</a:t>
            </a:r>
          </a:p>
          <a:p>
            <a:pPr marL="742950" indent="-742950">
              <a:buAutoNum type="arabicPeriod"/>
            </a:pPr>
            <a:r>
              <a:rPr lang="en-US" sz="3600" dirty="0"/>
              <a:t>The idols they built</a:t>
            </a:r>
          </a:p>
        </p:txBody>
      </p:sp>
    </p:spTree>
    <p:extLst>
      <p:ext uri="{BB962C8B-B14F-4D97-AF65-F5344CB8AC3E}">
        <p14:creationId xmlns:p14="http://schemas.microsoft.com/office/powerpoint/2010/main" val="30517487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</TotalTime>
  <Words>1212</Words>
  <Application>Microsoft Office PowerPoint</Application>
  <PresentationFormat>On-screen Show (4:3)</PresentationFormat>
  <Paragraphs>156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Dig Site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A L</cp:lastModifiedBy>
  <cp:revision>213</cp:revision>
  <dcterms:created xsi:type="dcterms:W3CDTF">2015-07-21T14:59:02Z</dcterms:created>
  <dcterms:modified xsi:type="dcterms:W3CDTF">2021-11-30T16:59:05Z</dcterms:modified>
</cp:coreProperties>
</file>