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handoutMasterIdLst>
    <p:handoutMasterId r:id="rId44"/>
  </p:handoutMasterIdLst>
  <p:sldIdLst>
    <p:sldId id="813" r:id="rId2"/>
    <p:sldId id="677" r:id="rId3"/>
    <p:sldId id="814" r:id="rId4"/>
    <p:sldId id="756" r:id="rId5"/>
    <p:sldId id="815" r:id="rId6"/>
    <p:sldId id="758" r:id="rId7"/>
    <p:sldId id="816" r:id="rId8"/>
    <p:sldId id="760" r:id="rId9"/>
    <p:sldId id="817" r:id="rId10"/>
    <p:sldId id="762" r:id="rId11"/>
    <p:sldId id="818" r:id="rId12"/>
    <p:sldId id="774" r:id="rId13"/>
    <p:sldId id="819" r:id="rId14"/>
    <p:sldId id="638" r:id="rId15"/>
    <p:sldId id="820" r:id="rId16"/>
    <p:sldId id="654" r:id="rId17"/>
    <p:sldId id="821" r:id="rId18"/>
    <p:sldId id="656" r:id="rId19"/>
    <p:sldId id="822" r:id="rId20"/>
    <p:sldId id="658" r:id="rId21"/>
    <p:sldId id="823" r:id="rId22"/>
    <p:sldId id="764" r:id="rId23"/>
    <p:sldId id="824" r:id="rId24"/>
    <p:sldId id="721" r:id="rId25"/>
    <p:sldId id="825" r:id="rId26"/>
    <p:sldId id="723" r:id="rId27"/>
    <p:sldId id="826" r:id="rId28"/>
    <p:sldId id="715" r:id="rId29"/>
    <p:sldId id="827" r:id="rId30"/>
    <p:sldId id="717" r:id="rId31"/>
    <p:sldId id="828" r:id="rId32"/>
    <p:sldId id="719" r:id="rId33"/>
    <p:sldId id="829" r:id="rId34"/>
    <p:sldId id="739" r:id="rId35"/>
    <p:sldId id="830" r:id="rId36"/>
    <p:sldId id="798" r:id="rId37"/>
    <p:sldId id="831" r:id="rId38"/>
    <p:sldId id="810" r:id="rId39"/>
    <p:sldId id="832" r:id="rId40"/>
    <p:sldId id="751" r:id="rId41"/>
    <p:sldId id="833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429" autoAdjust="0"/>
    <p:restoredTop sz="94660"/>
  </p:normalViewPr>
  <p:slideViewPr>
    <p:cSldViewPr>
      <p:cViewPr>
        <p:scale>
          <a:sx n="70" d="100"/>
          <a:sy n="70" d="100"/>
        </p:scale>
        <p:origin x="-1651" y="-365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68E14-6678-46A4-AE75-AFB20C3D5B1C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3CF86-7388-4E97-8FE4-45403EF62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02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E66F6-298A-469D-B17B-86BA14B03486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54BC0-6DDB-4983-AF67-4F8772A12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62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600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761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964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719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59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064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18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707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245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690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526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8538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Dig Site </a:t>
            </a:r>
            <a:r>
              <a:rPr lang="en-US" sz="6000" b="1" dirty="0" smtClean="0"/>
              <a:t>15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Red Level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378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4478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many men drank from cupped hands? (7:6)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427274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10,000 men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300 men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22,000 men</a:t>
            </a:r>
          </a:p>
        </p:txBody>
      </p:sp>
    </p:spTree>
    <p:extLst>
      <p:ext uri="{BB962C8B-B14F-4D97-AF65-F5344CB8AC3E}">
        <p14:creationId xmlns:p14="http://schemas.microsoft.com/office/powerpoint/2010/main" val="199163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4478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many men drank from cupped hands? (7:6)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427274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10,000 men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300 men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22,000 men</a:t>
            </a:r>
          </a:p>
        </p:txBody>
      </p:sp>
    </p:spTree>
    <p:extLst>
      <p:ext uri="{BB962C8B-B14F-4D97-AF65-F5344CB8AC3E}">
        <p14:creationId xmlns:p14="http://schemas.microsoft.com/office/powerpoint/2010/main" val="19845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19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the remaining 300 men take from the other soldiers? (7:8)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427274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Their provisions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Their trumpets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53506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19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the remaining 300 men take from the other soldiers? (7:8)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427274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Their provisions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Their trumpets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48777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738952"/>
            <a:ext cx="81283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was Gideon’s servant?</a:t>
            </a:r>
          </a:p>
          <a:p>
            <a:r>
              <a:rPr lang="en-US" sz="3600" dirty="0" smtClean="0"/>
              <a:t>(7:10)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err="1" smtClean="0"/>
              <a:t>Purah</a:t>
            </a:r>
            <a:endParaRPr lang="en-US" sz="3600" dirty="0" smtClean="0"/>
          </a:p>
          <a:p>
            <a:pPr marL="742950" indent="-742950">
              <a:buAutoNum type="arabicPeriod"/>
            </a:pPr>
            <a:r>
              <a:rPr lang="en-US" sz="3600" dirty="0" err="1" smtClean="0"/>
              <a:t>Tarah</a:t>
            </a:r>
            <a:endParaRPr lang="en-US" sz="3600" dirty="0" smtClean="0"/>
          </a:p>
          <a:p>
            <a:pPr marL="742950" indent="-742950">
              <a:buAutoNum type="arabicPeriod"/>
            </a:pPr>
            <a:r>
              <a:rPr lang="en-US" sz="3600" dirty="0" smtClean="0"/>
              <a:t>Obed</a:t>
            </a:r>
          </a:p>
        </p:txBody>
      </p:sp>
    </p:spTree>
    <p:extLst>
      <p:ext uri="{BB962C8B-B14F-4D97-AF65-F5344CB8AC3E}">
        <p14:creationId xmlns:p14="http://schemas.microsoft.com/office/powerpoint/2010/main" val="164588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738952"/>
            <a:ext cx="81283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was Gideon’s servant?</a:t>
            </a:r>
          </a:p>
          <a:p>
            <a:r>
              <a:rPr lang="en-US" sz="3600" dirty="0" smtClean="0"/>
              <a:t>(7:10)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 err="1" smtClean="0">
                <a:solidFill>
                  <a:srgbClr val="FFFF00"/>
                </a:solidFill>
              </a:rPr>
              <a:t>Purah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pPr marL="742950" indent="-742950">
              <a:buAutoNum type="arabicPeriod"/>
            </a:pPr>
            <a:r>
              <a:rPr lang="en-US" sz="3600" dirty="0" err="1" smtClean="0"/>
              <a:t>Tarah</a:t>
            </a:r>
            <a:endParaRPr lang="en-US" sz="3600" dirty="0" smtClean="0"/>
          </a:p>
          <a:p>
            <a:pPr marL="742950" indent="-742950">
              <a:buAutoNum type="arabicPeriod"/>
            </a:pPr>
            <a:r>
              <a:rPr lang="en-US" sz="3600" dirty="0" smtClean="0"/>
              <a:t>Obed</a:t>
            </a:r>
          </a:p>
        </p:txBody>
      </p:sp>
    </p:spTree>
    <p:extLst>
      <p:ext uri="{BB962C8B-B14F-4D97-AF65-F5344CB8AC3E}">
        <p14:creationId xmlns:p14="http://schemas.microsoft.com/office/powerpoint/2010/main" val="21431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0668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Why did Gideon and </a:t>
            </a:r>
            <a:r>
              <a:rPr lang="en-US" sz="3600" dirty="0" err="1" smtClean="0"/>
              <a:t>Purah</a:t>
            </a:r>
            <a:r>
              <a:rPr lang="en-US" sz="3600" dirty="0" smtClean="0"/>
              <a:t> go down to the Midianite camp? (7:10-11)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To listen to what the Midianites were saying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To steal some of their weapons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19233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0668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Why did Gideon and </a:t>
            </a:r>
            <a:r>
              <a:rPr lang="en-US" sz="3600" dirty="0" err="1" smtClean="0"/>
              <a:t>Purah</a:t>
            </a:r>
            <a:r>
              <a:rPr lang="en-US" sz="3600" dirty="0" smtClean="0"/>
              <a:t> go down to the Midianite camp? (7:10-11)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To listen to what the Midianites were saying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To steal some of their weapons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95831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one of the men in the Midianite camp dream? (7:13-14)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That Gideon defeated the Midianites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That the Midianites defeated the Israelites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Gideon spied on the Midianite camp</a:t>
            </a:r>
          </a:p>
        </p:txBody>
      </p:sp>
    </p:spTree>
    <p:extLst>
      <p:ext uri="{BB962C8B-B14F-4D97-AF65-F5344CB8AC3E}">
        <p14:creationId xmlns:p14="http://schemas.microsoft.com/office/powerpoint/2010/main" val="369691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one of the men in the Midianite camp dream? (7:13-14)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That Gideon defeated the Midianites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That the Midianites defeated the Israelites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Gideon spied on the Midianite camp</a:t>
            </a:r>
          </a:p>
        </p:txBody>
      </p:sp>
    </p:spTree>
    <p:extLst>
      <p:ext uri="{BB962C8B-B14F-4D97-AF65-F5344CB8AC3E}">
        <p14:creationId xmlns:p14="http://schemas.microsoft.com/office/powerpoint/2010/main" val="99958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the Lord tell Gideon about the size of his army? (7:2)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It was too small.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It was just the right size.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It was too big.</a:t>
            </a:r>
          </a:p>
        </p:txBody>
      </p:sp>
    </p:spTree>
    <p:extLst>
      <p:ext uri="{BB962C8B-B14F-4D97-AF65-F5344CB8AC3E}">
        <p14:creationId xmlns:p14="http://schemas.microsoft.com/office/powerpoint/2010/main" val="234823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19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Gideon do when he heard the Midianite’s dream? (7:15)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He ran away in fear.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He worshiped God.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He captured the man who had the dream.</a:t>
            </a:r>
          </a:p>
        </p:txBody>
      </p:sp>
    </p:spTree>
    <p:extLst>
      <p:ext uri="{BB962C8B-B14F-4D97-AF65-F5344CB8AC3E}">
        <p14:creationId xmlns:p14="http://schemas.microsoft.com/office/powerpoint/2010/main" val="393491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19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Gideon do when he heard the Midianite’s dream? (7:15)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He ran away in fear.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He worshiped God.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He captured the man who had the dream.</a:t>
            </a:r>
          </a:p>
        </p:txBody>
      </p:sp>
    </p:spTree>
    <p:extLst>
      <p:ext uri="{BB962C8B-B14F-4D97-AF65-F5344CB8AC3E}">
        <p14:creationId xmlns:p14="http://schemas.microsoft.com/office/powerpoint/2010/main" val="185621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Gideon call out when he returned to the Israelite camp? (7:15)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“Get up!”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“The Lord has given the Midianite camp into your hands.”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95228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Gideon call out when he returned to the Israelite camp? (7:15)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“Get up!”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“The Lord has given the Midianite camp into your hands.”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75046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9888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did Gideon divide the 300 men? (7:16)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Into groups of 10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Into three companies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Into five companies</a:t>
            </a:r>
          </a:p>
        </p:txBody>
      </p:sp>
    </p:spTree>
    <p:extLst>
      <p:ext uri="{BB962C8B-B14F-4D97-AF65-F5344CB8AC3E}">
        <p14:creationId xmlns:p14="http://schemas.microsoft.com/office/powerpoint/2010/main" val="335749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9888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did Gideon divide the 300 men? (7:16)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Into groups of 10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Into three companies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Into five companies</a:t>
            </a:r>
          </a:p>
        </p:txBody>
      </p:sp>
    </p:spTree>
    <p:extLst>
      <p:ext uri="{BB962C8B-B14F-4D97-AF65-F5344CB8AC3E}">
        <p14:creationId xmlns:p14="http://schemas.microsoft.com/office/powerpoint/2010/main" val="356493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Gideon give each of the 300 men? (7:16)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A trumpet and an empty jar with a torch inside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 sword and a torch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84193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Gideon give each of the 300 men? (7:16)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A trumpet and an empty jar with a torch inside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 sword and a torch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1227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were the Israelites supposed to do when Gideon and the  men with him blew their trumpets? (7:18)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Blow their trumpets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Shout, “For the Lord and for Gideon.”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56378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were the Israelites supposed to do when Gideon and the  men with him blew their trumpets? (7:18)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Blow their trumpets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Shout, “For the Lord and for Gideon.”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96671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the Lord tell Gideon about the size of his army? (7:2)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It was too small.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It was just the right size.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It was too big.</a:t>
            </a:r>
          </a:p>
        </p:txBody>
      </p:sp>
    </p:spTree>
    <p:extLst>
      <p:ext uri="{BB962C8B-B14F-4D97-AF65-F5344CB8AC3E}">
        <p14:creationId xmlns:p14="http://schemas.microsoft.com/office/powerpoint/2010/main" val="130637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When did Gideon and the 100 men with him reach the edge of the Midianite camp? (7:19)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At noon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Just after they had changed the guard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At dawn</a:t>
            </a:r>
          </a:p>
        </p:txBody>
      </p:sp>
    </p:spTree>
    <p:extLst>
      <p:ext uri="{BB962C8B-B14F-4D97-AF65-F5344CB8AC3E}">
        <p14:creationId xmlns:p14="http://schemas.microsoft.com/office/powerpoint/2010/main" val="118589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When did Gideon and the 100 men with him reach the edge of the Midianite camp? (7:19)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At noon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Just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FFFF00"/>
                </a:solidFill>
              </a:rPr>
              <a:t>after they had changed the guard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At dawn</a:t>
            </a:r>
          </a:p>
        </p:txBody>
      </p:sp>
    </p:spTree>
    <p:extLst>
      <p:ext uri="{BB962C8B-B14F-4D97-AF65-F5344CB8AC3E}">
        <p14:creationId xmlns:p14="http://schemas.microsoft.com/office/powerpoint/2010/main" val="371361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286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the three companies do when Gideon and those with him blew their trumpets and broke their jars? (7:19-20)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406676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Blew their trumpets and smashed their jars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Charged into the city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Ran away in fear</a:t>
            </a:r>
          </a:p>
        </p:txBody>
      </p:sp>
    </p:spTree>
    <p:extLst>
      <p:ext uri="{BB962C8B-B14F-4D97-AF65-F5344CB8AC3E}">
        <p14:creationId xmlns:p14="http://schemas.microsoft.com/office/powerpoint/2010/main" val="146405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286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the three companies do when Gideon and those with him blew their trumpets and broke their jars? (7:19-20)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406676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Blew their trumpets and smashed their jars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Charged into the city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Ran away in fear</a:t>
            </a:r>
          </a:p>
        </p:txBody>
      </p:sp>
    </p:spTree>
    <p:extLst>
      <p:ext uri="{BB962C8B-B14F-4D97-AF65-F5344CB8AC3E}">
        <p14:creationId xmlns:p14="http://schemas.microsoft.com/office/powerpoint/2010/main" val="266644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50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the Midianites do when the 300 trumpets sounded? (7:22)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They fought the Israelites.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They turned on each other with their swords.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56594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50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the Midianites do when the 300 trumpets sounded? (7:22)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They fought the Israelites.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They turned on each other with their swords.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22404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50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message did Gideon send to Ephraim? (7:24)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Run away.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Seize the waters of the Jordan.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22789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50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message did Gideon send to Ephraim? (7:24)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Run away.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Seize the waters of the Jordan.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81772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50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During Gideon’s lifetime, how long did the land have peace? (8:28)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50 years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40 years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20 years</a:t>
            </a:r>
          </a:p>
        </p:txBody>
      </p:sp>
    </p:spTree>
    <p:extLst>
      <p:ext uri="{BB962C8B-B14F-4D97-AF65-F5344CB8AC3E}">
        <p14:creationId xmlns:p14="http://schemas.microsoft.com/office/powerpoint/2010/main" val="392623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50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During Gideon’s lifetime, how long did the land have peace? (8:28)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50 years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40 years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20 years</a:t>
            </a:r>
          </a:p>
        </p:txBody>
      </p:sp>
    </p:spTree>
    <p:extLst>
      <p:ext uri="{BB962C8B-B14F-4D97-AF65-F5344CB8AC3E}">
        <p14:creationId xmlns:p14="http://schemas.microsoft.com/office/powerpoint/2010/main" val="224392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Why did God want to reduce the number of men Gideon had in his army? (7:2)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God did not want Israel to boast that their own strength had saved them.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God did not want that many Israelites to die in battle.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Gideon’s army was too strong.</a:t>
            </a:r>
          </a:p>
        </p:txBody>
      </p:sp>
    </p:spTree>
    <p:extLst>
      <p:ext uri="{BB962C8B-B14F-4D97-AF65-F5344CB8AC3E}">
        <p14:creationId xmlns:p14="http://schemas.microsoft.com/office/powerpoint/2010/main" val="120556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50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Finish this verse: “Wait for the Lord; be strong and…” (Psalm 27:14)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200" dirty="0" smtClean="0"/>
              <a:t>“…faithful. He will always help you.”</a:t>
            </a:r>
          </a:p>
          <a:p>
            <a:pPr marL="742950" indent="-742950">
              <a:buAutoNum type="arabicPeriod"/>
            </a:pPr>
            <a:r>
              <a:rPr lang="en-US" sz="3200" dirty="0" smtClean="0"/>
              <a:t>“…courageous always.”</a:t>
            </a:r>
          </a:p>
          <a:p>
            <a:pPr marL="742950" indent="-742950">
              <a:buAutoNum type="arabicPeriod"/>
            </a:pPr>
            <a:r>
              <a:rPr lang="en-US" sz="3200" dirty="0" smtClean="0"/>
              <a:t>“…take heart and wait for the Lord.”</a:t>
            </a:r>
          </a:p>
        </p:txBody>
      </p:sp>
    </p:spTree>
    <p:extLst>
      <p:ext uri="{BB962C8B-B14F-4D97-AF65-F5344CB8AC3E}">
        <p14:creationId xmlns:p14="http://schemas.microsoft.com/office/powerpoint/2010/main" val="71981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50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Finish this verse: “Wait for the Lord; be strong and…” (Psalm 27:14)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200" dirty="0" smtClean="0"/>
              <a:t>“…faithful. He will always help you.”</a:t>
            </a:r>
          </a:p>
          <a:p>
            <a:pPr marL="742950" indent="-742950">
              <a:buAutoNum type="arabicPeriod"/>
            </a:pPr>
            <a:r>
              <a:rPr lang="en-US" sz="3200" dirty="0" smtClean="0"/>
              <a:t>“…courageous always.”</a:t>
            </a:r>
          </a:p>
          <a:p>
            <a:pPr marL="742950" indent="-742950">
              <a:buAutoNum type="arabicPeriod"/>
            </a:pPr>
            <a:r>
              <a:rPr lang="en-US" sz="3200" b="1" dirty="0" smtClean="0">
                <a:solidFill>
                  <a:srgbClr val="FFFF00"/>
                </a:solidFill>
              </a:rPr>
              <a:t>“…take heart and wait for the Lord.”</a:t>
            </a:r>
          </a:p>
        </p:txBody>
      </p:sp>
    </p:spTree>
    <p:extLst>
      <p:ext uri="{BB962C8B-B14F-4D97-AF65-F5344CB8AC3E}">
        <p14:creationId xmlns:p14="http://schemas.microsoft.com/office/powerpoint/2010/main" val="333250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Why did God want to reduce the number of men Gideon had in his army? (7:2)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God did not want Israel to boast that their own strength had saved them.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God did not want that many Israelites to die in battle.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Gideon’s army was too strong.</a:t>
            </a:r>
          </a:p>
        </p:txBody>
      </p:sp>
    </p:spTree>
    <p:extLst>
      <p:ext uri="{BB962C8B-B14F-4D97-AF65-F5344CB8AC3E}">
        <p14:creationId xmlns:p14="http://schemas.microsoft.com/office/powerpoint/2010/main" val="144175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God say Gideon’s men could do if they were afraid? (7:3)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Pray for courage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Invite more men to fight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Leave Mount Gilead</a:t>
            </a:r>
          </a:p>
        </p:txBody>
      </p:sp>
    </p:spTree>
    <p:extLst>
      <p:ext uri="{BB962C8B-B14F-4D97-AF65-F5344CB8AC3E}">
        <p14:creationId xmlns:p14="http://schemas.microsoft.com/office/powerpoint/2010/main" val="131338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God say Gideon’s men could do if they were afraid? (7:3)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Pray for courage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Invite more men to fight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Leave Mount Gilead</a:t>
            </a:r>
          </a:p>
        </p:txBody>
      </p:sp>
    </p:spTree>
    <p:extLst>
      <p:ext uri="{BB962C8B-B14F-4D97-AF65-F5344CB8AC3E}">
        <p14:creationId xmlns:p14="http://schemas.microsoft.com/office/powerpoint/2010/main" val="313770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19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How many of Gideon’s original army left because they were scared? (7:3)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10,000 men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22,000 men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300 men</a:t>
            </a:r>
          </a:p>
        </p:txBody>
      </p:sp>
    </p:spTree>
    <p:extLst>
      <p:ext uri="{BB962C8B-B14F-4D97-AF65-F5344CB8AC3E}">
        <p14:creationId xmlns:p14="http://schemas.microsoft.com/office/powerpoint/2010/main" val="271205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19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How many of Gideon’s original army left because they were scared? (7:3)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10,000 men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22,000 men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300 men</a:t>
            </a:r>
          </a:p>
        </p:txBody>
      </p:sp>
    </p:spTree>
    <p:extLst>
      <p:ext uri="{BB962C8B-B14F-4D97-AF65-F5344CB8AC3E}">
        <p14:creationId xmlns:p14="http://schemas.microsoft.com/office/powerpoint/2010/main" val="125173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3106</TotalTime>
  <Words>1214</Words>
  <Application>Microsoft Office PowerPoint</Application>
  <PresentationFormat>On-screen Show (4:3)</PresentationFormat>
  <Paragraphs>164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1_Office Theme</vt:lpstr>
      <vt:lpstr>Dig Site 15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Sabine Monument</dc:creator>
  <cp:lastModifiedBy>Kathy Randels</cp:lastModifiedBy>
  <cp:revision>244</cp:revision>
  <dcterms:created xsi:type="dcterms:W3CDTF">2015-07-21T14:59:02Z</dcterms:created>
  <dcterms:modified xsi:type="dcterms:W3CDTF">2015-12-31T15:14:13Z</dcterms:modified>
</cp:coreProperties>
</file>