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7" autoAdjust="0"/>
    <p:restoredTop sz="94660"/>
  </p:normalViewPr>
  <p:slideViewPr>
    <p:cSldViewPr>
      <p:cViewPr varScale="1">
        <p:scale>
          <a:sx n="83" d="100"/>
          <a:sy n="83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84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7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9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1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6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2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92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8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2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9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87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20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say about the things Naomi wanted her to do?  (3:5)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agreed to do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did not agree to do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said no first and then later agreed.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35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say about the things Naomi wanted her to do?  (3:5)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She agreed to do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did not agree to do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said no first and then later agreed.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236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Boaz’s mood when he had finished eating and drinking?  (3:7)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in a bad mood.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in good spirits.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very sad.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0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Boaz’s mood when he had finished eating and drinking?  (3:7)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in a bad mood.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was in good spirits.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very sad.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08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When did Boaz wake up?  (3:8)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next morning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As soon as Ruth laid down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the middle of the night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99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When did Boaz wake up?  (3:8)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next morning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As soon as Ruth laid down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In the middle of the night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98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say when he discovered someone laying at his feet?  (3:8-9)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are you?”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“Go away.”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are you here?”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1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say when he discovered someone laying at his feet?  (3:8-9)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“Who are you?”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“Go away.”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are you here?”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86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say to Boaz when he realized who she was?  (3:9)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“Spread the corner of your garment over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“Please give me more grain.”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“Help Naomi and me find husbands.”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31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say to Boaz when he realized who she was?  (3:9)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“Spread the corner of your garment over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“Please give me more grain.”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“Help Naomi and me find husbands.”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22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Naomi say she would try and find for Ruth?  (3:1)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job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Land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53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townspeople of Bethlehem think of Ruth?  (3:11)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ran after rich men looking for a husband.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was a women of noble character.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was a nice person.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66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townspeople of Bethlehem think of Ruth?  (3:11)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ran after rich men looking for a husband.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She was a women of noble character.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was a nice person.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34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Boaz go to find the other guardian-redeemer?  (4:1)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other guardian-redeemer’s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town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town square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58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Boaz go to find the other guardian-redeemer?  (4:1)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other guardian-redeemer’s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town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town square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70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else did Boaz ask to sit and join the other guardian-redeemer?  (4:2)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of the elders of the town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Ten of the elders of the town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Fifteen of the elders of the town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07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else did Boaz ask to sit and join the other guardian-redeemer?  (4:2)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of the elders of the town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Ten of the elders of the town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Fifteen of the elders of the town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85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What did Boaz suggest the other guardian-redeemer buy in the presence of the elders?  (4:3-4)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Land that belonged to </a:t>
            </a:r>
            <a:r>
              <a:rPr lang="en-US" sz="4000" dirty="0" err="1" smtClean="0"/>
              <a:t>Elimelek</a:t>
            </a:r>
            <a:r>
              <a:rPr lang="en-US" sz="4000" dirty="0" smtClean="0"/>
              <a:t>, Naomi’s husband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Land that belonged to Ruth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Land that belonged to Boaz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932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What did Boaz suggest the other guardian-redeemer buy in the presence of the elders?  (4:3-4)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Land that belonged to </a:t>
            </a:r>
            <a:r>
              <a:rPr lang="en-US" sz="4000" dirty="0" err="1" smtClean="0">
                <a:solidFill>
                  <a:srgbClr val="FFFF00"/>
                </a:solidFill>
              </a:rPr>
              <a:t>Elimelek</a:t>
            </a:r>
            <a:r>
              <a:rPr lang="en-US" sz="4000" dirty="0" smtClean="0">
                <a:solidFill>
                  <a:srgbClr val="FFFF00"/>
                </a:solidFill>
              </a:rPr>
              <a:t>, Naomi’s husband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Land that belonged to Ruth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Land that belonged to Boaz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965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say the guardian-redeemer would receive along with the land?  (4:5)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house and the livestock that was on the land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Ruth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49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say the guardian-redeemer would receive along with the land?  (4:5)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house and the livestock that was on the land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Ruth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51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Naomi say she would try and find for Ruth?  (3:1)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job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Land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25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the guardian-redeemer not want the property?  (4:6)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did not want to endanger his estate.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said no crops could be grown on the land.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said he was not interested in the land.</a:t>
            </a:r>
          </a:p>
        </p:txBody>
      </p:sp>
    </p:spTree>
    <p:extLst>
      <p:ext uri="{BB962C8B-B14F-4D97-AF65-F5344CB8AC3E}">
        <p14:creationId xmlns:p14="http://schemas.microsoft.com/office/powerpoint/2010/main" val="5922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the guardian-redeemer not want the property?  (4:6)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did not want to endanger his estate.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said no crops could be grown on the land.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said he was not interested in the land.</a:t>
            </a:r>
          </a:p>
        </p:txBody>
      </p:sp>
    </p:spTree>
    <p:extLst>
      <p:ext uri="{BB962C8B-B14F-4D97-AF65-F5344CB8AC3E}">
        <p14:creationId xmlns:p14="http://schemas.microsoft.com/office/powerpoint/2010/main" val="226946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tell the elders when the first guardian-redeemer did not want the land?  (4:9-10)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would buy the property and take Ruth as his wife.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would buy the property and take Naomi as his wife.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76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Boaz tell the elders when the first guardian-redeemer did not want the land?  (4:9-10)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would buy the property and take Ruth as his wife.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would buy the property and take Naomi as his wife.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98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the name of Boaz’s and Ruth’s son?  (4:17)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Obed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Jesse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650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the name of Boaz’s and Ruth’s son?  (4:17)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Obed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Jesse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26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“For the Lord is good and his love endures forever; his…” (Psalm 100:5)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grace covers all our sins.”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power and might protect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faithfulness continues through all generations.”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20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“For the Lord is good and his love endures forever; his…” (Psalm 100:5)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grace covers all our sins.”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power and might protect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“… faithfulness continues through all generations.”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0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Boaz going to be doing that night?  (3:2)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Working in his garden at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Winnowing barley on the threshing floor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Meeting with the elders at the city gate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88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Boaz going to be doing that night?  (3:2)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Working in his garden at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Winnowing barley on the threshing floor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Meeting with the elders at the city gate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13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Naomi tell Ruth to do that night?  (3:3)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Wash, put on perfume, and wear her best clothes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 to the threshing floor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72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Naomi tell Ruth to do that night?  (3:3)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Wash, put on perfume, and wear her best clothes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 to the threshing floor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Ruth to do when Boaz lay down to sleep?  (3:4)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Uncover his feet, lie down, and wait for him to tell her what to do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Help him finish threshing the wheat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4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Ruth to do when Boaz lay down to sleep?  (3:4)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Uncover his feet, lie down, and wait for him to tell her what to do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Help him finish threshing the wheat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043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1224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Dig Site 20</vt:lpstr>
      <vt:lpstr>What did Naomi say she would try and find for Ruth?  (3:1)</vt:lpstr>
      <vt:lpstr>What did Naomi say she would try and find for Ruth?  (3:1)</vt:lpstr>
      <vt:lpstr>What was Boaz going to be doing that night?  (3:2)</vt:lpstr>
      <vt:lpstr>What was Boaz going to be doing that night?  (3:2)</vt:lpstr>
      <vt:lpstr>What did Naomi tell Ruth to do that night?  (3:3)</vt:lpstr>
      <vt:lpstr>What did Naomi tell Ruth to do that night?  (3:3)</vt:lpstr>
      <vt:lpstr>What was Ruth to do when Boaz lay down to sleep?  (3:4)</vt:lpstr>
      <vt:lpstr>What was Ruth to do when Boaz lay down to sleep?  (3:4)</vt:lpstr>
      <vt:lpstr>What did Ruth say about the things Naomi wanted her to do?  (3:5)</vt:lpstr>
      <vt:lpstr>What did Ruth say about the things Naomi wanted her to do?  (3:5)</vt:lpstr>
      <vt:lpstr>What was Boaz’s mood when he had finished eating and drinking?  (3:7)</vt:lpstr>
      <vt:lpstr>What was Boaz’s mood when he had finished eating and drinking?  (3:7)</vt:lpstr>
      <vt:lpstr>When did Boaz wake up?  (3:8)</vt:lpstr>
      <vt:lpstr>When did Boaz wake up?  (3:8)</vt:lpstr>
      <vt:lpstr>What did Boaz say when he discovered someone laying at his feet?  (3:8-9)</vt:lpstr>
      <vt:lpstr>What did Boaz say when he discovered someone laying at his feet?  (3:8-9)</vt:lpstr>
      <vt:lpstr>What did Ruth say to Boaz when he realized who she was?  (3:9)</vt:lpstr>
      <vt:lpstr>What did Ruth say to Boaz when he realized who she was?  (3:9)</vt:lpstr>
      <vt:lpstr>What did the townspeople of Bethlehem think of Ruth?  (3:11)</vt:lpstr>
      <vt:lpstr>What did the townspeople of Bethlehem think of Ruth?  (3:11)</vt:lpstr>
      <vt:lpstr>Where did Boaz go to find the other guardian-redeemer?  (4:1)</vt:lpstr>
      <vt:lpstr>Where did Boaz go to find the other guardian-redeemer?  (4:1)</vt:lpstr>
      <vt:lpstr>Who else did Boaz ask to sit and join the other guardian-redeemer?  (4:2)</vt:lpstr>
      <vt:lpstr>Who else did Boaz ask to sit and join the other guardian-redeemer?  (4:2)</vt:lpstr>
      <vt:lpstr>What did Boaz suggest the other guardian-redeemer buy in the presence of the elders?  (4:3-4)</vt:lpstr>
      <vt:lpstr>What did Boaz suggest the other guardian-redeemer buy in the presence of the elders?  (4:3-4)</vt:lpstr>
      <vt:lpstr>What did Boaz say the guardian-redeemer would receive along with the land?  (4:5)</vt:lpstr>
      <vt:lpstr>What did Boaz say the guardian-redeemer would receive along with the land?  (4:5)</vt:lpstr>
      <vt:lpstr>Why did the guardian-redeemer not want the property?  (4:6)</vt:lpstr>
      <vt:lpstr>Why did the guardian-redeemer not want the property?  (4:6)</vt:lpstr>
      <vt:lpstr>What did Boaz tell the elders when the first guardian-redeemer did not want the land?  (4:9-10)</vt:lpstr>
      <vt:lpstr>What did Boaz tell the elders when the first guardian-redeemer did not want the land?  (4:9-10)</vt:lpstr>
      <vt:lpstr>What was the name of Boaz’s and Ruth’s son?  (4:17)</vt:lpstr>
      <vt:lpstr>What was the name of Boaz’s and Ruth’s son?  (4:17)</vt:lpstr>
      <vt:lpstr>Finish this verse:  “For the Lord is good and his love endures forever; his…” (Psalm 100:5)</vt:lpstr>
      <vt:lpstr>Finish this verse:  “For the Lord is good and his love endures forever; his…” (Psalm 100:5)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20</dc:title>
  <dc:creator>Kathy Randels</dc:creator>
  <cp:lastModifiedBy>Kathy Randels</cp:lastModifiedBy>
  <cp:revision>3</cp:revision>
  <dcterms:created xsi:type="dcterms:W3CDTF">2016-01-23T23:47:40Z</dcterms:created>
  <dcterms:modified xsi:type="dcterms:W3CDTF">2016-01-24T00:15:22Z</dcterms:modified>
</cp:coreProperties>
</file>