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C9088-9A66-4D24-95E6-6BFC11D0A638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BCD0BF-985B-4796-A9DA-4C95FAF98D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89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772400" cy="169545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1st &amp; 2nd Samuel</a:t>
            </a:r>
            <a:br>
              <a:rPr lang="en-US" sz="5400" b="1" dirty="0" smtClean="0"/>
            </a:br>
            <a:r>
              <a:rPr lang="en-US" sz="5400" b="1" dirty="0" smtClean="0"/>
              <a:t>Dig Site 16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Blue Level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Who died on the same day as Saul? (31:6)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	1.	Saul’s three sons</a:t>
            </a:r>
          </a:p>
          <a:p>
            <a:pPr>
              <a:buNone/>
            </a:pPr>
            <a:r>
              <a:rPr lang="en-US" sz="3600" dirty="0" smtClean="0"/>
              <a:t>	2.	Saul’s armor-bearer</a:t>
            </a:r>
          </a:p>
          <a:p>
            <a:pPr>
              <a:buNone/>
            </a:pPr>
            <a:r>
              <a:rPr lang="en-US" sz="3600" dirty="0" smtClean="0"/>
              <a:t>	3.	All of Saul’s men</a:t>
            </a:r>
          </a:p>
          <a:p>
            <a:pPr>
              <a:buNone/>
            </a:pPr>
            <a:r>
              <a:rPr lang="en-US" sz="3600" dirty="0" smtClean="0"/>
              <a:t>	4.	All of the above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Who died on the same day as Saul? (31:6)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	1.	Saul’s three sons</a:t>
            </a:r>
          </a:p>
          <a:p>
            <a:pPr>
              <a:buNone/>
            </a:pPr>
            <a:r>
              <a:rPr lang="en-US" sz="3600" dirty="0" smtClean="0"/>
              <a:t>	2.	Saul’s armor-bearer</a:t>
            </a:r>
          </a:p>
          <a:p>
            <a:pPr>
              <a:buNone/>
            </a:pPr>
            <a:r>
              <a:rPr lang="en-US" sz="3600" dirty="0" smtClean="0"/>
              <a:t>	3.	All of Saul’s men</a:t>
            </a:r>
          </a:p>
          <a:p>
            <a:pPr>
              <a:buNone/>
            </a:pPr>
            <a:r>
              <a:rPr lang="en-US" sz="3600" dirty="0" smtClean="0">
                <a:solidFill>
                  <a:srgbClr val="FFC000"/>
                </a:solidFill>
              </a:rPr>
              <a:t>	4.	All of the above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Who did David take with him after the Lord told him to go to Hebron? (2 Samuel 2:2-3)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	1.	His wife </a:t>
            </a:r>
            <a:r>
              <a:rPr lang="en-US" sz="3600" dirty="0" err="1" smtClean="0"/>
              <a:t>Ahinoam</a:t>
            </a:r>
            <a:r>
              <a:rPr lang="en-US" sz="3600" dirty="0" smtClean="0"/>
              <a:t> of </a:t>
            </a:r>
            <a:r>
              <a:rPr lang="en-US" sz="3600" dirty="0" err="1" smtClean="0"/>
              <a:t>Jezreel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2.	His wife Abigail, the widow of </a:t>
            </a:r>
            <a:r>
              <a:rPr lang="en-US" sz="3600" dirty="0" err="1" smtClean="0"/>
              <a:t>Nabal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3.	The men who were with him and their families</a:t>
            </a:r>
          </a:p>
          <a:p>
            <a:pPr>
              <a:buNone/>
            </a:pPr>
            <a:r>
              <a:rPr lang="en-US" sz="3600" dirty="0" smtClean="0"/>
              <a:t>	4.	All of the above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Who did David take with him after the Lord told him to go to Hebron? (2 Samuel 2:2-3)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	1.	His wife </a:t>
            </a:r>
            <a:r>
              <a:rPr lang="en-US" sz="3600" dirty="0" err="1" smtClean="0"/>
              <a:t>Ahinoam</a:t>
            </a:r>
            <a:r>
              <a:rPr lang="en-US" sz="3600" dirty="0" smtClean="0"/>
              <a:t> of </a:t>
            </a:r>
            <a:r>
              <a:rPr lang="en-US" sz="3600" dirty="0" err="1" smtClean="0"/>
              <a:t>Jezreel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2.	His wife Abigail, the widow of </a:t>
            </a:r>
            <a:r>
              <a:rPr lang="en-US" sz="3600" dirty="0" err="1" smtClean="0"/>
              <a:t>Nabal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3.	The men who were with him and their families</a:t>
            </a:r>
          </a:p>
          <a:p>
            <a:pPr>
              <a:buNone/>
            </a:pPr>
            <a:r>
              <a:rPr lang="en-US" sz="3600" dirty="0" smtClean="0">
                <a:solidFill>
                  <a:srgbClr val="FFC000"/>
                </a:solidFill>
              </a:rPr>
              <a:t>	4.	All of the above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To whom did David say, “The Lord bless you for showing this kindness to Saul your master by burying him”? (2:4-5)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	1.	The men of Judah</a:t>
            </a:r>
          </a:p>
          <a:p>
            <a:pPr>
              <a:buNone/>
            </a:pPr>
            <a:r>
              <a:rPr lang="en-US" sz="3600" dirty="0" smtClean="0"/>
              <a:t>	2.	The men from </a:t>
            </a:r>
            <a:r>
              <a:rPr lang="en-US" sz="3600" dirty="0" err="1" smtClean="0"/>
              <a:t>Jabesh</a:t>
            </a:r>
            <a:r>
              <a:rPr lang="en-US" sz="3600" dirty="0" smtClean="0"/>
              <a:t> Gilead</a:t>
            </a:r>
          </a:p>
          <a:p>
            <a:pPr>
              <a:buNone/>
            </a:pPr>
            <a:r>
              <a:rPr lang="en-US" sz="3600" dirty="0" smtClean="0"/>
              <a:t>	3.	Saul’s armor-bearer</a:t>
            </a:r>
          </a:p>
          <a:p>
            <a:pPr>
              <a:buNone/>
            </a:pPr>
            <a:r>
              <a:rPr lang="en-US" sz="3600" dirty="0" smtClean="0"/>
              <a:t>	4.	All of the above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To whom did David say, “The Lord bless you for showing this kindness to Saul your master by burying him”? (2:4-5)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	1.	The men of Judah</a:t>
            </a:r>
          </a:p>
          <a:p>
            <a:pPr>
              <a:buNone/>
            </a:pPr>
            <a:r>
              <a:rPr lang="en-US" sz="3600" dirty="0" smtClean="0">
                <a:solidFill>
                  <a:srgbClr val="FFC000"/>
                </a:solidFill>
              </a:rPr>
              <a:t>	2.	The men from </a:t>
            </a:r>
            <a:r>
              <a:rPr lang="en-US" sz="3600" dirty="0" err="1" smtClean="0">
                <a:solidFill>
                  <a:srgbClr val="FFC000"/>
                </a:solidFill>
              </a:rPr>
              <a:t>Jabesh</a:t>
            </a:r>
            <a:r>
              <a:rPr lang="en-US" sz="3600" dirty="0" smtClean="0">
                <a:solidFill>
                  <a:srgbClr val="FFC000"/>
                </a:solidFill>
              </a:rPr>
              <a:t> Gilead</a:t>
            </a:r>
          </a:p>
          <a:p>
            <a:pPr>
              <a:buNone/>
            </a:pPr>
            <a:r>
              <a:rPr lang="en-US" sz="3600" dirty="0" smtClean="0"/>
              <a:t>	3.	Saul’s armor-bearer</a:t>
            </a:r>
          </a:p>
          <a:p>
            <a:pPr>
              <a:buNone/>
            </a:pPr>
            <a:r>
              <a:rPr lang="en-US" sz="3600" dirty="0" smtClean="0"/>
              <a:t>	4.	All of the above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Who took Saul’s son </a:t>
            </a:r>
            <a:r>
              <a:rPr lang="en-US" sz="3600" dirty="0" err="1" smtClean="0"/>
              <a:t>Ish-Bosheth</a:t>
            </a:r>
            <a:r>
              <a:rPr lang="en-US" sz="3600" dirty="0" smtClean="0"/>
              <a:t> to </a:t>
            </a:r>
            <a:r>
              <a:rPr lang="en-US" sz="3600" dirty="0" err="1" smtClean="0"/>
              <a:t>Mahanaim</a:t>
            </a:r>
            <a:r>
              <a:rPr lang="en-US" sz="3600" dirty="0" smtClean="0"/>
              <a:t> and made him king over all Israel? (2:8-9)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	1.	</a:t>
            </a:r>
            <a:r>
              <a:rPr lang="en-US" sz="3600" dirty="0" err="1" smtClean="0"/>
              <a:t>Abner</a:t>
            </a:r>
            <a:r>
              <a:rPr lang="en-US" sz="3600" dirty="0" smtClean="0"/>
              <a:t>, the commander of Saul’s army</a:t>
            </a:r>
          </a:p>
          <a:p>
            <a:pPr>
              <a:buNone/>
            </a:pPr>
            <a:r>
              <a:rPr lang="en-US" sz="3600" dirty="0" smtClean="0"/>
              <a:t>	2.	Ephraim, an Israelite judge</a:t>
            </a:r>
          </a:p>
          <a:p>
            <a:pPr>
              <a:buNone/>
            </a:pPr>
            <a:r>
              <a:rPr lang="en-US" sz="3600" dirty="0" smtClean="0"/>
              <a:t>	3.	The Philistine captain</a:t>
            </a:r>
          </a:p>
          <a:p>
            <a:pPr>
              <a:buNone/>
            </a:pPr>
            <a:r>
              <a:rPr lang="en-US" sz="3600" dirty="0" smtClean="0"/>
              <a:t>	4.	</a:t>
            </a:r>
            <a:r>
              <a:rPr lang="en-US" sz="3600" dirty="0" err="1" smtClean="0"/>
              <a:t>Eliab</a:t>
            </a:r>
            <a:r>
              <a:rPr lang="en-US" sz="3600" dirty="0" smtClean="0"/>
              <a:t>, David’s brother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Who took Saul’s son </a:t>
            </a:r>
            <a:r>
              <a:rPr lang="en-US" sz="3600" dirty="0" err="1" smtClean="0"/>
              <a:t>Ish-Bosheth</a:t>
            </a:r>
            <a:r>
              <a:rPr lang="en-US" sz="3600" dirty="0" smtClean="0"/>
              <a:t> to </a:t>
            </a:r>
            <a:r>
              <a:rPr lang="en-US" sz="3600" dirty="0" err="1" smtClean="0"/>
              <a:t>Mahanaim</a:t>
            </a:r>
            <a:r>
              <a:rPr lang="en-US" sz="3600" dirty="0" smtClean="0"/>
              <a:t> and made him king over all Israel? (2:8-9)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FFC000"/>
                </a:solidFill>
              </a:rPr>
              <a:t>1.	</a:t>
            </a:r>
            <a:r>
              <a:rPr lang="en-US" sz="3600" dirty="0" err="1" smtClean="0">
                <a:solidFill>
                  <a:srgbClr val="FFC000"/>
                </a:solidFill>
              </a:rPr>
              <a:t>Abner</a:t>
            </a:r>
            <a:r>
              <a:rPr lang="en-US" sz="3600" dirty="0" smtClean="0">
                <a:solidFill>
                  <a:srgbClr val="FFC000"/>
                </a:solidFill>
              </a:rPr>
              <a:t>, the commander of Saul’s army</a:t>
            </a:r>
          </a:p>
          <a:p>
            <a:pPr>
              <a:buNone/>
            </a:pPr>
            <a:r>
              <a:rPr lang="en-US" sz="3600" dirty="0" smtClean="0"/>
              <a:t>	2.	Ephraim, an Israelite judge</a:t>
            </a:r>
          </a:p>
          <a:p>
            <a:pPr>
              <a:buNone/>
            </a:pPr>
            <a:r>
              <a:rPr lang="en-US" sz="3600" dirty="0" smtClean="0"/>
              <a:t>	3.	The Philistine captain</a:t>
            </a:r>
          </a:p>
          <a:p>
            <a:pPr>
              <a:buNone/>
            </a:pPr>
            <a:r>
              <a:rPr lang="en-US" sz="3600" dirty="0" smtClean="0"/>
              <a:t>	4.	</a:t>
            </a:r>
            <a:r>
              <a:rPr lang="en-US" sz="3600" dirty="0" err="1" smtClean="0"/>
              <a:t>Eliab</a:t>
            </a:r>
            <a:r>
              <a:rPr lang="en-US" sz="3600" dirty="0" smtClean="0"/>
              <a:t>, David’s brother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How long did </a:t>
            </a:r>
            <a:r>
              <a:rPr lang="en-US" sz="3600" dirty="0" err="1" smtClean="0"/>
              <a:t>Ish-Bosheth</a:t>
            </a:r>
            <a:r>
              <a:rPr lang="en-US" sz="3600" dirty="0" smtClean="0"/>
              <a:t> reign as king over Israel? (2:10)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	1.	Two years</a:t>
            </a:r>
          </a:p>
          <a:p>
            <a:pPr>
              <a:buNone/>
            </a:pPr>
            <a:r>
              <a:rPr lang="en-US" sz="3600" dirty="0" smtClean="0"/>
              <a:t>	2.	Three years</a:t>
            </a:r>
          </a:p>
          <a:p>
            <a:pPr>
              <a:buNone/>
            </a:pPr>
            <a:r>
              <a:rPr lang="en-US" sz="3600" dirty="0" smtClean="0"/>
              <a:t>	3.	Five years</a:t>
            </a:r>
          </a:p>
          <a:p>
            <a:pPr>
              <a:buNone/>
            </a:pPr>
            <a:r>
              <a:rPr lang="en-US" sz="3600" dirty="0" smtClean="0"/>
              <a:t>	4.	Twelve years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How long did </a:t>
            </a:r>
            <a:r>
              <a:rPr lang="en-US" sz="3600" dirty="0" err="1" smtClean="0"/>
              <a:t>Ish-Bosheth</a:t>
            </a:r>
            <a:r>
              <a:rPr lang="en-US" sz="3600" dirty="0" smtClean="0"/>
              <a:t> reign as king over Israel? (2:10)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FFC000"/>
                </a:solidFill>
              </a:rPr>
              <a:t>	1.	Two years</a:t>
            </a:r>
          </a:p>
          <a:p>
            <a:pPr>
              <a:buNone/>
            </a:pPr>
            <a:r>
              <a:rPr lang="en-US" sz="3600" dirty="0" smtClean="0"/>
              <a:t>	2.	Three years</a:t>
            </a:r>
          </a:p>
          <a:p>
            <a:pPr>
              <a:buNone/>
            </a:pPr>
            <a:r>
              <a:rPr lang="en-US" sz="3600" dirty="0" smtClean="0"/>
              <a:t>	3.	Five years</a:t>
            </a:r>
          </a:p>
          <a:p>
            <a:pPr>
              <a:buNone/>
            </a:pPr>
            <a:r>
              <a:rPr lang="en-US" sz="3600" dirty="0" smtClean="0"/>
              <a:t>	4.	Twelve years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Who did the Philistines kill while they were fighting Saul and his sons? (1 Samuel 31:2)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	1.	Jonathan</a:t>
            </a:r>
          </a:p>
          <a:p>
            <a:pPr>
              <a:buNone/>
            </a:pPr>
            <a:r>
              <a:rPr lang="en-US" sz="3600" dirty="0" smtClean="0"/>
              <a:t>	2.	</a:t>
            </a:r>
            <a:r>
              <a:rPr lang="en-US" sz="3600" dirty="0" err="1" smtClean="0"/>
              <a:t>Abinadab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3.	</a:t>
            </a:r>
            <a:r>
              <a:rPr lang="en-US" sz="3600" dirty="0" err="1" smtClean="0"/>
              <a:t>Malki-Shua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4.	All of the above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How long was David king in Hebron over the tribe of Judah? (2:11)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	1.	6 months</a:t>
            </a:r>
          </a:p>
          <a:p>
            <a:pPr>
              <a:buNone/>
            </a:pPr>
            <a:r>
              <a:rPr lang="en-US" sz="3600" dirty="0" smtClean="0"/>
              <a:t>	2.	6 years and 6 months</a:t>
            </a:r>
          </a:p>
          <a:p>
            <a:pPr>
              <a:buNone/>
            </a:pPr>
            <a:r>
              <a:rPr lang="en-US" sz="3600" dirty="0" smtClean="0"/>
              <a:t>	3.	7 years and 6 months</a:t>
            </a:r>
          </a:p>
          <a:p>
            <a:pPr>
              <a:buNone/>
            </a:pPr>
            <a:r>
              <a:rPr lang="en-US" sz="3600" dirty="0" smtClean="0"/>
              <a:t>	4.	12 years and 6 months			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How long was David king in Hebron over the tribe of Judah? (2:11)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	1.	6 months</a:t>
            </a:r>
          </a:p>
          <a:p>
            <a:pPr>
              <a:buNone/>
            </a:pPr>
            <a:r>
              <a:rPr lang="en-US" sz="3600" dirty="0" smtClean="0"/>
              <a:t>	2.	6 years and 6 months</a:t>
            </a:r>
          </a:p>
          <a:p>
            <a:pPr>
              <a:buNone/>
            </a:pPr>
            <a:r>
              <a:rPr lang="en-US" sz="3600" dirty="0" smtClean="0">
                <a:solidFill>
                  <a:srgbClr val="FFC000"/>
                </a:solidFill>
              </a:rPr>
              <a:t>	3.	7 years and 6 months</a:t>
            </a:r>
          </a:p>
          <a:p>
            <a:pPr>
              <a:buNone/>
            </a:pPr>
            <a:r>
              <a:rPr lang="en-US" sz="3600" dirty="0" smtClean="0"/>
              <a:t>	4.	12 years and 6 months			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Who met </a:t>
            </a:r>
            <a:r>
              <a:rPr lang="en-US" sz="3600" dirty="0" err="1" smtClean="0"/>
              <a:t>Abner</a:t>
            </a:r>
            <a:r>
              <a:rPr lang="en-US" sz="3600" dirty="0" smtClean="0"/>
              <a:t> and </a:t>
            </a:r>
            <a:r>
              <a:rPr lang="en-US" sz="3600" dirty="0" err="1" smtClean="0"/>
              <a:t>Ish-Bosheth’s</a:t>
            </a:r>
            <a:r>
              <a:rPr lang="en-US" sz="3600" dirty="0" smtClean="0"/>
              <a:t> men at the pool of Gibeon? (2:12-13)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	1.	David and </a:t>
            </a:r>
            <a:r>
              <a:rPr lang="en-US" sz="3600" dirty="0" err="1" smtClean="0"/>
              <a:t>Ish</a:t>
            </a:r>
            <a:r>
              <a:rPr lang="en-US" sz="3600" dirty="0" smtClean="0"/>
              <a:t>-</a:t>
            </a:r>
            <a:r>
              <a:rPr lang="en-US" sz="3600" dirty="0" err="1" smtClean="0"/>
              <a:t>Bosheth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2.	The Philistine and Israelite women</a:t>
            </a:r>
          </a:p>
          <a:p>
            <a:pPr>
              <a:buNone/>
            </a:pPr>
            <a:r>
              <a:rPr lang="en-US" sz="3600" dirty="0" smtClean="0"/>
              <a:t>	3.	</a:t>
            </a:r>
            <a:r>
              <a:rPr lang="en-US" sz="3600" dirty="0" err="1" smtClean="0"/>
              <a:t>Joab</a:t>
            </a:r>
            <a:r>
              <a:rPr lang="en-US" sz="3600" dirty="0" smtClean="0"/>
              <a:t> and David’s men</a:t>
            </a:r>
          </a:p>
          <a:p>
            <a:pPr>
              <a:buNone/>
            </a:pPr>
            <a:r>
              <a:rPr lang="en-US" sz="3600" dirty="0" smtClean="0"/>
              <a:t>	4.	All of the above</a:t>
            </a:r>
          </a:p>
          <a:p>
            <a:pPr>
              <a:buNone/>
            </a:pPr>
            <a:r>
              <a:rPr lang="en-US" sz="3600" dirty="0" smtClean="0"/>
              <a:t>			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Who met </a:t>
            </a:r>
            <a:r>
              <a:rPr lang="en-US" sz="3600" dirty="0" err="1" smtClean="0"/>
              <a:t>Abner</a:t>
            </a:r>
            <a:r>
              <a:rPr lang="en-US" sz="3600" dirty="0" smtClean="0"/>
              <a:t> and </a:t>
            </a:r>
            <a:r>
              <a:rPr lang="en-US" sz="3600" dirty="0" err="1" smtClean="0"/>
              <a:t>Ish-Bosheth’s</a:t>
            </a:r>
            <a:r>
              <a:rPr lang="en-US" sz="3600" dirty="0" smtClean="0"/>
              <a:t> men at the pool of Gibeon? (2:12-13)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	1.	David and </a:t>
            </a:r>
            <a:r>
              <a:rPr lang="en-US" sz="3600" dirty="0" err="1" smtClean="0"/>
              <a:t>Ish</a:t>
            </a:r>
            <a:r>
              <a:rPr lang="en-US" sz="3600" dirty="0" smtClean="0"/>
              <a:t>-</a:t>
            </a:r>
            <a:r>
              <a:rPr lang="en-US" sz="3600" dirty="0" err="1" smtClean="0"/>
              <a:t>Bosheth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2.	The Philistine and Israelite women</a:t>
            </a:r>
          </a:p>
          <a:p>
            <a:pPr>
              <a:buNone/>
            </a:pPr>
            <a:r>
              <a:rPr lang="en-US" sz="3600" dirty="0" smtClean="0">
                <a:solidFill>
                  <a:srgbClr val="FFC000"/>
                </a:solidFill>
              </a:rPr>
              <a:t>	3.	</a:t>
            </a:r>
            <a:r>
              <a:rPr lang="en-US" sz="3600" dirty="0" err="1" smtClean="0">
                <a:solidFill>
                  <a:srgbClr val="FFC000"/>
                </a:solidFill>
              </a:rPr>
              <a:t>Joab</a:t>
            </a:r>
            <a:r>
              <a:rPr lang="en-US" sz="3600" dirty="0" smtClean="0">
                <a:solidFill>
                  <a:srgbClr val="FFC000"/>
                </a:solidFill>
              </a:rPr>
              <a:t> and David’s men</a:t>
            </a:r>
          </a:p>
          <a:p>
            <a:pPr>
              <a:buNone/>
            </a:pPr>
            <a:r>
              <a:rPr lang="en-US" sz="3600" dirty="0" smtClean="0"/>
              <a:t>	4.	All of the above</a:t>
            </a:r>
          </a:p>
          <a:p>
            <a:pPr>
              <a:buNone/>
            </a:pPr>
            <a:r>
              <a:rPr lang="en-US" sz="3600" dirty="0" smtClean="0"/>
              <a:t>			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How did David and </a:t>
            </a:r>
            <a:r>
              <a:rPr lang="en-US" sz="3600" dirty="0" err="1" smtClean="0"/>
              <a:t>Ish-Bosheth’s</a:t>
            </a:r>
            <a:r>
              <a:rPr lang="en-US" sz="3600" dirty="0" smtClean="0"/>
              <a:t> men fight at </a:t>
            </a:r>
            <a:r>
              <a:rPr lang="en-US" sz="3600" dirty="0" err="1" smtClean="0"/>
              <a:t>Helkath</a:t>
            </a:r>
            <a:r>
              <a:rPr lang="en-US" sz="3600" dirty="0" smtClean="0"/>
              <a:t> </a:t>
            </a:r>
            <a:r>
              <a:rPr lang="en-US" sz="3600" dirty="0" err="1" smtClean="0"/>
              <a:t>Hazzurim</a:t>
            </a:r>
            <a:r>
              <a:rPr lang="en-US" sz="3600" dirty="0" smtClean="0"/>
              <a:t>? (2:15-16)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600" dirty="0" smtClean="0"/>
              <a:t>	1.	“Each man ran at the other and tried to throw his opponent into the river.”</a:t>
            </a:r>
          </a:p>
          <a:p>
            <a:pPr>
              <a:buNone/>
            </a:pPr>
            <a:r>
              <a:rPr lang="en-US" sz="3600" dirty="0" smtClean="0"/>
              <a:t>	2.	“Each man…thrust his dagger into his opponent’s side.”</a:t>
            </a:r>
          </a:p>
          <a:p>
            <a:pPr>
              <a:buNone/>
            </a:pPr>
            <a:r>
              <a:rPr lang="en-US" sz="3600" dirty="0" smtClean="0"/>
              <a:t>	3.	“All the men ran at each other in confusion.”</a:t>
            </a:r>
          </a:p>
          <a:p>
            <a:pPr>
              <a:buNone/>
            </a:pPr>
            <a:r>
              <a:rPr lang="en-US" sz="3600" dirty="0" smtClean="0"/>
              <a:t>	4.	“</a:t>
            </a:r>
            <a:r>
              <a:rPr lang="en-US" sz="3600" dirty="0" err="1" smtClean="0"/>
              <a:t>Ish-Bosheth’s</a:t>
            </a:r>
            <a:r>
              <a:rPr lang="en-US" sz="3600" dirty="0" smtClean="0"/>
              <a:t> men shot arrows from above as David’s men rushed the cliff.”</a:t>
            </a:r>
          </a:p>
          <a:p>
            <a:pPr>
              <a:buNone/>
            </a:pPr>
            <a:r>
              <a:rPr lang="en-US" sz="3600" dirty="0" smtClean="0"/>
              <a:t>			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How did David and </a:t>
            </a:r>
            <a:r>
              <a:rPr lang="en-US" sz="3600" dirty="0" err="1" smtClean="0"/>
              <a:t>Ish-Bosheth’s</a:t>
            </a:r>
            <a:r>
              <a:rPr lang="en-US" sz="3600" dirty="0" smtClean="0"/>
              <a:t> men fight at </a:t>
            </a:r>
            <a:r>
              <a:rPr lang="en-US" sz="3600" dirty="0" err="1" smtClean="0"/>
              <a:t>Helkath</a:t>
            </a:r>
            <a:r>
              <a:rPr lang="en-US" sz="3600" dirty="0" smtClean="0"/>
              <a:t> </a:t>
            </a:r>
            <a:r>
              <a:rPr lang="en-US" sz="3600" dirty="0" err="1" smtClean="0"/>
              <a:t>Hazzurim</a:t>
            </a:r>
            <a:r>
              <a:rPr lang="en-US" sz="3600" dirty="0" smtClean="0"/>
              <a:t>? (2:15-16)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600" dirty="0" smtClean="0"/>
              <a:t>	1.	“Each man ran at the other and tried to throw his opponent into the river.”</a:t>
            </a:r>
          </a:p>
          <a:p>
            <a:pPr>
              <a:buNone/>
            </a:pPr>
            <a:r>
              <a:rPr lang="en-US" sz="3600" dirty="0" smtClean="0">
                <a:solidFill>
                  <a:srgbClr val="FFC000"/>
                </a:solidFill>
              </a:rPr>
              <a:t>	2.	“Each man…thrust his dagger into his opponent’s side.”</a:t>
            </a:r>
          </a:p>
          <a:p>
            <a:pPr>
              <a:buNone/>
            </a:pPr>
            <a:r>
              <a:rPr lang="en-US" sz="3600" dirty="0" smtClean="0"/>
              <a:t>	3.	“All the men ran at each other in confusion.”</a:t>
            </a:r>
          </a:p>
          <a:p>
            <a:pPr>
              <a:buNone/>
            </a:pPr>
            <a:r>
              <a:rPr lang="en-US" sz="3600" dirty="0" smtClean="0"/>
              <a:t>	4.	“</a:t>
            </a:r>
            <a:r>
              <a:rPr lang="en-US" sz="3600" dirty="0" err="1" smtClean="0"/>
              <a:t>Ish-Bosheth’s</a:t>
            </a:r>
            <a:r>
              <a:rPr lang="en-US" sz="3600" dirty="0" smtClean="0"/>
              <a:t> men shot arrows from above as David’s men rushed the cliff.”</a:t>
            </a:r>
          </a:p>
          <a:p>
            <a:pPr>
              <a:buNone/>
            </a:pPr>
            <a:r>
              <a:rPr lang="en-US" sz="3600" dirty="0" smtClean="0"/>
              <a:t>			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In the war between the house of Saul and the house of David, who grew stronger and stronger? (3:1)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1.	The house of Judah</a:t>
            </a:r>
          </a:p>
          <a:p>
            <a:pPr>
              <a:buNone/>
            </a:pPr>
            <a:r>
              <a:rPr lang="en-US" dirty="0" smtClean="0"/>
              <a:t>	2.	The house of Saul</a:t>
            </a:r>
          </a:p>
          <a:p>
            <a:pPr>
              <a:buNone/>
            </a:pPr>
            <a:r>
              <a:rPr lang="en-US" dirty="0" smtClean="0"/>
              <a:t>	3.	The house of </a:t>
            </a:r>
            <a:r>
              <a:rPr lang="en-US" dirty="0" err="1" smtClean="0"/>
              <a:t>Ish</a:t>
            </a:r>
            <a:r>
              <a:rPr lang="en-US" dirty="0" smtClean="0"/>
              <a:t>-</a:t>
            </a:r>
            <a:r>
              <a:rPr lang="en-US" dirty="0" err="1" smtClean="0"/>
              <a:t>Bosheth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4.	The house of David</a:t>
            </a: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In the war between the house of Saul and the house of David, who grew stronger and stronger? (3:1)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1.	The house of Judah</a:t>
            </a:r>
          </a:p>
          <a:p>
            <a:pPr>
              <a:buNone/>
            </a:pPr>
            <a:r>
              <a:rPr lang="en-US" dirty="0" smtClean="0"/>
              <a:t>	2.	The house of Saul</a:t>
            </a:r>
          </a:p>
          <a:p>
            <a:pPr>
              <a:buNone/>
            </a:pPr>
            <a:r>
              <a:rPr lang="en-US" dirty="0" smtClean="0"/>
              <a:t>	3.	The house of </a:t>
            </a:r>
            <a:r>
              <a:rPr lang="en-US" dirty="0" err="1" smtClean="0"/>
              <a:t>Ish</a:t>
            </a:r>
            <a:r>
              <a:rPr lang="en-US" dirty="0" smtClean="0"/>
              <a:t>-</a:t>
            </a:r>
            <a:r>
              <a:rPr lang="en-US" dirty="0" err="1" smtClean="0"/>
              <a:t>Bosheth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C000"/>
                </a:solidFill>
              </a:rPr>
              <a:t>4.	The house of David</a:t>
            </a: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Who said to David at Hebron, “We are your own flesh and blood”? (5:1)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1.	All the tribes of Judah</a:t>
            </a:r>
          </a:p>
          <a:p>
            <a:pPr>
              <a:buNone/>
            </a:pPr>
            <a:r>
              <a:rPr lang="en-US" dirty="0" smtClean="0"/>
              <a:t>	2.	All the tribes of Israel</a:t>
            </a:r>
          </a:p>
          <a:p>
            <a:pPr>
              <a:buNone/>
            </a:pPr>
            <a:r>
              <a:rPr lang="en-US" dirty="0" smtClean="0"/>
              <a:t>	3.	The elders at Hebron</a:t>
            </a:r>
          </a:p>
          <a:p>
            <a:pPr>
              <a:buNone/>
            </a:pPr>
            <a:r>
              <a:rPr lang="en-US" dirty="0" smtClean="0"/>
              <a:t>	4.	The Philistine captives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Who said to David at Hebron, “We are your own flesh and blood”? (5:1)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1.	All the tribes of Judah</a:t>
            </a:r>
          </a:p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	2.	All the tribes of Israel</a:t>
            </a:r>
          </a:p>
          <a:p>
            <a:pPr>
              <a:buNone/>
            </a:pPr>
            <a:r>
              <a:rPr lang="en-US" dirty="0" smtClean="0"/>
              <a:t>	3.	The elders at Hebron</a:t>
            </a:r>
          </a:p>
          <a:p>
            <a:pPr>
              <a:buNone/>
            </a:pPr>
            <a:r>
              <a:rPr lang="en-US" dirty="0" smtClean="0"/>
              <a:t>	4.	The Philistine captives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Who did the Philistines kill while they were fighting Saul and his sons? (1 Samuel 31:2)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	1.	Jonathan</a:t>
            </a:r>
          </a:p>
          <a:p>
            <a:pPr>
              <a:buNone/>
            </a:pPr>
            <a:r>
              <a:rPr lang="en-US" sz="3600" dirty="0" smtClean="0"/>
              <a:t>	2.	</a:t>
            </a:r>
            <a:r>
              <a:rPr lang="en-US" sz="3600" dirty="0" err="1" smtClean="0"/>
              <a:t>Abinadab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3.	</a:t>
            </a:r>
            <a:r>
              <a:rPr lang="en-US" sz="3600" dirty="0" err="1" smtClean="0"/>
              <a:t>Malki-Shua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>
                <a:solidFill>
                  <a:srgbClr val="FFC000"/>
                </a:solidFill>
              </a:rPr>
              <a:t>	4.	All of the above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the tribes of Israel remind David of that the Lord had said to him? (5:2)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1.	“You must always honor the Sabbath and keep it holy.”</a:t>
            </a:r>
          </a:p>
          <a:p>
            <a:pPr>
              <a:buNone/>
            </a:pPr>
            <a:r>
              <a:rPr lang="en-US" dirty="0" smtClean="0"/>
              <a:t>	2.	“You will shepherd my people Israel, and you will become their ruler.”</a:t>
            </a:r>
          </a:p>
          <a:p>
            <a:pPr>
              <a:buNone/>
            </a:pPr>
            <a:r>
              <a:rPr lang="en-US" dirty="0" smtClean="0"/>
              <a:t>	3.	“You shall have many sons.”</a:t>
            </a:r>
          </a:p>
          <a:p>
            <a:pPr>
              <a:buNone/>
            </a:pPr>
            <a:r>
              <a:rPr lang="en-US" dirty="0" smtClean="0"/>
              <a:t>	4.	“Your swill become a great name throughout the land.”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the tribes of Israel remind David of that the Lord had said to him? (5:2)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1.	“You must always honor the Sabbath and keep it holy.”</a:t>
            </a:r>
          </a:p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	2.	“You will shepherd my people Israel, and you will become their ruler.”</a:t>
            </a:r>
          </a:p>
          <a:p>
            <a:pPr>
              <a:buNone/>
            </a:pPr>
            <a:r>
              <a:rPr lang="en-US" dirty="0" smtClean="0"/>
              <a:t>	3.	“You shall have many sons.”</a:t>
            </a:r>
          </a:p>
          <a:p>
            <a:pPr>
              <a:buNone/>
            </a:pPr>
            <a:r>
              <a:rPr lang="en-US" dirty="0" smtClean="0"/>
              <a:t>	4.	“Your swill become a great name throughout the land.”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How old was David when he became king? (5:4)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1.	18 years old</a:t>
            </a:r>
          </a:p>
          <a:p>
            <a:pPr>
              <a:buNone/>
            </a:pPr>
            <a:r>
              <a:rPr lang="en-US" dirty="0" smtClean="0"/>
              <a:t>	2.	28 years old</a:t>
            </a:r>
          </a:p>
          <a:p>
            <a:pPr>
              <a:buNone/>
            </a:pPr>
            <a:r>
              <a:rPr lang="en-US" dirty="0" smtClean="0"/>
              <a:t>	3.	30 years old</a:t>
            </a:r>
          </a:p>
          <a:p>
            <a:pPr>
              <a:buNone/>
            </a:pPr>
            <a:r>
              <a:rPr lang="en-US" dirty="0" smtClean="0"/>
              <a:t>	4.	32 years 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How old was David when he became king? (5:4)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1.	18 years old</a:t>
            </a:r>
          </a:p>
          <a:p>
            <a:pPr>
              <a:buNone/>
            </a:pPr>
            <a:r>
              <a:rPr lang="en-US" dirty="0" smtClean="0"/>
              <a:t>	2.	28 years old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C000"/>
                </a:solidFill>
              </a:rPr>
              <a:t>3.	30 years old</a:t>
            </a:r>
          </a:p>
          <a:p>
            <a:pPr>
              <a:buNone/>
            </a:pPr>
            <a:r>
              <a:rPr lang="en-US" dirty="0" smtClean="0"/>
              <a:t>	4.	32 years 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How many years did David reign as king? (5:4)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1.	40 years</a:t>
            </a:r>
          </a:p>
          <a:p>
            <a:pPr>
              <a:buNone/>
            </a:pPr>
            <a:r>
              <a:rPr lang="en-US" dirty="0" smtClean="0"/>
              <a:t>	2.	45 years</a:t>
            </a:r>
          </a:p>
          <a:p>
            <a:pPr>
              <a:buNone/>
            </a:pPr>
            <a:r>
              <a:rPr lang="en-US" dirty="0" smtClean="0"/>
              <a:t>	3.	50 years</a:t>
            </a:r>
          </a:p>
          <a:p>
            <a:pPr>
              <a:buNone/>
            </a:pPr>
            <a:r>
              <a:rPr lang="en-US" dirty="0" smtClean="0"/>
              <a:t>	4.	75 years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How many years did David reign as king? (5:4)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C000"/>
                </a:solidFill>
              </a:rPr>
              <a:t>1.	40 years</a:t>
            </a:r>
          </a:p>
          <a:p>
            <a:pPr>
              <a:buNone/>
            </a:pPr>
            <a:r>
              <a:rPr lang="en-US" dirty="0" smtClean="0"/>
              <a:t>	2.	45 years</a:t>
            </a:r>
          </a:p>
          <a:p>
            <a:pPr>
              <a:buNone/>
            </a:pPr>
            <a:r>
              <a:rPr lang="en-US" dirty="0" smtClean="0"/>
              <a:t>	3.	50 years</a:t>
            </a:r>
          </a:p>
          <a:p>
            <a:pPr>
              <a:buNone/>
            </a:pPr>
            <a:r>
              <a:rPr lang="en-US" dirty="0" smtClean="0"/>
              <a:t>	4.	75 years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How long did David reign in Jerusalem over all Israel and Judah? (5:5)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1.	20 years</a:t>
            </a:r>
          </a:p>
          <a:p>
            <a:pPr>
              <a:buNone/>
            </a:pPr>
            <a:r>
              <a:rPr lang="en-US" dirty="0" smtClean="0"/>
              <a:t>	2.	33 years</a:t>
            </a:r>
          </a:p>
          <a:p>
            <a:pPr>
              <a:buNone/>
            </a:pPr>
            <a:r>
              <a:rPr lang="en-US" dirty="0" smtClean="0"/>
              <a:t>	3.	40 years</a:t>
            </a:r>
          </a:p>
          <a:p>
            <a:pPr>
              <a:buNone/>
            </a:pPr>
            <a:r>
              <a:rPr lang="en-US" dirty="0" smtClean="0"/>
              <a:t>	4.	7 years 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How long did David reign in Jerusalem over all Israel and Judah? (5:5)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1.	20 years</a:t>
            </a:r>
          </a:p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	2.	33 years</a:t>
            </a:r>
          </a:p>
          <a:p>
            <a:pPr>
              <a:buNone/>
            </a:pPr>
            <a:r>
              <a:rPr lang="en-US" dirty="0" smtClean="0"/>
              <a:t>	3.	40 years</a:t>
            </a:r>
          </a:p>
          <a:p>
            <a:pPr>
              <a:buNone/>
            </a:pPr>
            <a:r>
              <a:rPr lang="en-US" dirty="0" smtClean="0"/>
              <a:t>	4.	7 years 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Finish this verse: “Sovereign Lord, you are God!  Your covenant is…” (2 Samuel 7:28)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1.	“…truth, and you have given the light of the truth to your people.”</a:t>
            </a:r>
          </a:p>
          <a:p>
            <a:pPr>
              <a:buNone/>
            </a:pPr>
            <a:r>
              <a:rPr lang="en-US" dirty="0" smtClean="0"/>
              <a:t>	2.	“…trustworthy, and you have promised these good things to your servant.”</a:t>
            </a:r>
          </a:p>
          <a:p>
            <a:pPr>
              <a:buNone/>
            </a:pPr>
            <a:r>
              <a:rPr lang="en-US" dirty="0" smtClean="0"/>
              <a:t>	3.	“…uncertain, and you have not yet given your promises to your servant.”</a:t>
            </a:r>
          </a:p>
          <a:p>
            <a:pPr>
              <a:buNone/>
            </a:pPr>
            <a:r>
              <a:rPr lang="en-US" dirty="0" smtClean="0"/>
              <a:t>	4.	“…lovely, and you have promised your love to your people.” 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Finish this verse: “Sovereign Lord, you are God!  Your covenant is…” (2 Samuel 7:28)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1.	“…truth, and you have given the light of the truth to your people.”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C000"/>
                </a:solidFill>
              </a:rPr>
              <a:t>2.	“…trustworthy, and you have promised these good things to your servant.”</a:t>
            </a:r>
          </a:p>
          <a:p>
            <a:pPr>
              <a:buNone/>
            </a:pPr>
            <a:r>
              <a:rPr lang="en-US" dirty="0" smtClean="0"/>
              <a:t>	3.	“…uncertain, and you have not yet given your promises to your servant.”</a:t>
            </a:r>
          </a:p>
          <a:p>
            <a:pPr>
              <a:buNone/>
            </a:pPr>
            <a:r>
              <a:rPr lang="en-US" dirty="0" smtClean="0"/>
              <a:t>	4.	“…lovely, and you have promised your love to your people.” 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happened to Saul when the Philistine archers overtook him? (31:3)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	1.	He was taken to the Philistine captain.</a:t>
            </a:r>
          </a:p>
          <a:p>
            <a:pPr>
              <a:buNone/>
            </a:pPr>
            <a:r>
              <a:rPr lang="en-US" sz="3600" dirty="0" smtClean="0"/>
              <a:t>	2.	He was killed.</a:t>
            </a:r>
          </a:p>
          <a:p>
            <a:pPr>
              <a:buNone/>
            </a:pPr>
            <a:r>
              <a:rPr lang="en-US" sz="3600" dirty="0" smtClean="0"/>
              <a:t>	3.	He was wounded very badly.</a:t>
            </a:r>
          </a:p>
          <a:p>
            <a:pPr>
              <a:buNone/>
            </a:pPr>
            <a:r>
              <a:rPr lang="en-US" sz="3600" dirty="0" smtClean="0"/>
              <a:t>	4.	He begged for mercy for his sons.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happened to Saul when the Philistine archers overtook him? (31:3)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	1.	He was taken to the Philistine captain.</a:t>
            </a:r>
          </a:p>
          <a:p>
            <a:pPr>
              <a:buNone/>
            </a:pPr>
            <a:r>
              <a:rPr lang="en-US" sz="3600" dirty="0" smtClean="0"/>
              <a:t>	2.	He was killed.</a:t>
            </a:r>
          </a:p>
          <a:p>
            <a:pPr>
              <a:buNone/>
            </a:pPr>
            <a:r>
              <a:rPr lang="en-US" sz="3600" dirty="0" smtClean="0">
                <a:solidFill>
                  <a:srgbClr val="FFC000"/>
                </a:solidFill>
              </a:rPr>
              <a:t>	3.	He was wounded very badly.</a:t>
            </a:r>
          </a:p>
          <a:p>
            <a:pPr>
              <a:buNone/>
            </a:pPr>
            <a:r>
              <a:rPr lang="en-US" sz="3600" dirty="0" smtClean="0"/>
              <a:t>	4.	He begged for mercy for his sons.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Who did Saul tell to kill him with a sword? (31:4)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	1.	The Philistine captain</a:t>
            </a:r>
          </a:p>
          <a:p>
            <a:pPr>
              <a:buNone/>
            </a:pPr>
            <a:r>
              <a:rPr lang="en-US" sz="3600" dirty="0" smtClean="0"/>
              <a:t>	2.	Saul’s eldest son</a:t>
            </a:r>
          </a:p>
          <a:p>
            <a:pPr>
              <a:buNone/>
            </a:pPr>
            <a:r>
              <a:rPr lang="en-US" sz="3600" dirty="0" smtClean="0"/>
              <a:t>	3.	Saul’s armor-bearer</a:t>
            </a:r>
          </a:p>
          <a:p>
            <a:pPr>
              <a:buNone/>
            </a:pPr>
            <a:r>
              <a:rPr lang="en-US" sz="3600" dirty="0" smtClean="0"/>
              <a:t>	4.	David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Who did Saul tell to kill him with a sword? (31:4)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	1.	The Philistine captain</a:t>
            </a:r>
          </a:p>
          <a:p>
            <a:pPr>
              <a:buNone/>
            </a:pPr>
            <a:r>
              <a:rPr lang="en-US" sz="3600" dirty="0" smtClean="0"/>
              <a:t>	2.	Saul’s eldest son</a:t>
            </a:r>
          </a:p>
          <a:p>
            <a:pPr>
              <a:buNone/>
            </a:pPr>
            <a:r>
              <a:rPr lang="en-US" sz="3600" dirty="0" smtClean="0">
                <a:solidFill>
                  <a:srgbClr val="FFC000"/>
                </a:solidFill>
              </a:rPr>
              <a:t>	3.	Saul’s armor-bearer</a:t>
            </a:r>
          </a:p>
          <a:p>
            <a:pPr>
              <a:buNone/>
            </a:pPr>
            <a:r>
              <a:rPr lang="en-US" sz="3600" dirty="0" smtClean="0"/>
              <a:t>	4.	David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Saul’s armor-bearer do when he saw that Saul was dead? (31:5)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	1.	He told the elders.</a:t>
            </a:r>
          </a:p>
          <a:p>
            <a:pPr>
              <a:buNone/>
            </a:pPr>
            <a:r>
              <a:rPr lang="en-US" sz="3600" dirty="0" smtClean="0"/>
              <a:t>	2.	He hid among the hills.</a:t>
            </a:r>
          </a:p>
          <a:p>
            <a:pPr>
              <a:buNone/>
            </a:pPr>
            <a:r>
              <a:rPr lang="en-US" sz="3600" dirty="0" smtClean="0"/>
              <a:t>	3.	He ran for help.</a:t>
            </a:r>
          </a:p>
          <a:p>
            <a:pPr>
              <a:buNone/>
            </a:pPr>
            <a:r>
              <a:rPr lang="en-US" sz="3600" dirty="0" smtClean="0"/>
              <a:t>	4.	He fell on his sword and died with Saul.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Saul’s armor-bearer do when he saw that Saul was dead? (31:5)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	1.	He told the elders.</a:t>
            </a:r>
          </a:p>
          <a:p>
            <a:pPr>
              <a:buNone/>
            </a:pPr>
            <a:r>
              <a:rPr lang="en-US" sz="3600" dirty="0" smtClean="0"/>
              <a:t>	2.	He hid among the hills.</a:t>
            </a:r>
          </a:p>
          <a:p>
            <a:pPr>
              <a:buNone/>
            </a:pPr>
            <a:r>
              <a:rPr lang="en-US" sz="3600" dirty="0" smtClean="0"/>
              <a:t>	3.	He ran for help.</a:t>
            </a:r>
          </a:p>
          <a:p>
            <a:pPr>
              <a:buNone/>
            </a:pPr>
            <a:r>
              <a:rPr lang="en-US" sz="3600" dirty="0" smtClean="0">
                <a:solidFill>
                  <a:srgbClr val="FFC000"/>
                </a:solidFill>
              </a:rPr>
              <a:t>	4.	He fell on his sword and died with Saul.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theme/theme1.xml><?xml version="1.0" encoding="utf-8"?>
<a:theme xmlns:a="http://schemas.openxmlformats.org/drawingml/2006/main" name="DS 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DS 13</Template>
  <TotalTime>122</TotalTime>
  <Words>649</Words>
  <Application>Microsoft Office PowerPoint</Application>
  <PresentationFormat>On-screen Show (4:3)</PresentationFormat>
  <Paragraphs>196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DS 13</vt:lpstr>
      <vt:lpstr>1st &amp; 2nd Samuel Dig Site 16</vt:lpstr>
      <vt:lpstr>Who did the Philistines kill while they were fighting Saul and his sons? (1 Samuel 31:2)</vt:lpstr>
      <vt:lpstr>Who did the Philistines kill while they were fighting Saul and his sons? (1 Samuel 31:2)</vt:lpstr>
      <vt:lpstr>What happened to Saul when the Philistine archers overtook him? (31:3)</vt:lpstr>
      <vt:lpstr>What happened to Saul when the Philistine archers overtook him? (31:3)</vt:lpstr>
      <vt:lpstr>Who did Saul tell to kill him with a sword? (31:4)</vt:lpstr>
      <vt:lpstr>Who did Saul tell to kill him with a sword? (31:4)</vt:lpstr>
      <vt:lpstr>What did Saul’s armor-bearer do when he saw that Saul was dead? (31:5)</vt:lpstr>
      <vt:lpstr>What did Saul’s armor-bearer do when he saw that Saul was dead? (31:5)</vt:lpstr>
      <vt:lpstr>Who died on the same day as Saul? (31:6)</vt:lpstr>
      <vt:lpstr>Who died on the same day as Saul? (31:6)</vt:lpstr>
      <vt:lpstr>Who did David take with him after the Lord told him to go to Hebron? (2 Samuel 2:2-3)</vt:lpstr>
      <vt:lpstr>Who did David take with him after the Lord told him to go to Hebron? (2 Samuel 2:2-3)</vt:lpstr>
      <vt:lpstr>To whom did David say, “The Lord bless you for showing this kindness to Saul your master by burying him”? (2:4-5)</vt:lpstr>
      <vt:lpstr>To whom did David say, “The Lord bless you for showing this kindness to Saul your master by burying him”? (2:4-5)</vt:lpstr>
      <vt:lpstr>Who took Saul’s son Ish-Bosheth to Mahanaim and made him king over all Israel? (2:8-9)</vt:lpstr>
      <vt:lpstr>Who took Saul’s son Ish-Bosheth to Mahanaim and made him king over all Israel? (2:8-9)</vt:lpstr>
      <vt:lpstr>How long did Ish-Bosheth reign as king over Israel? (2:10)</vt:lpstr>
      <vt:lpstr>How long did Ish-Bosheth reign as king over Israel? (2:10)</vt:lpstr>
      <vt:lpstr>How long was David king in Hebron over the tribe of Judah? (2:11)</vt:lpstr>
      <vt:lpstr>How long was David king in Hebron over the tribe of Judah? (2:11)</vt:lpstr>
      <vt:lpstr>Who met Abner and Ish-Bosheth’s men at the pool of Gibeon? (2:12-13)</vt:lpstr>
      <vt:lpstr>Who met Abner and Ish-Bosheth’s men at the pool of Gibeon? (2:12-13)</vt:lpstr>
      <vt:lpstr>How did David and Ish-Bosheth’s men fight at Helkath Hazzurim? (2:15-16)</vt:lpstr>
      <vt:lpstr>How did David and Ish-Bosheth’s men fight at Helkath Hazzurim? (2:15-16)</vt:lpstr>
      <vt:lpstr>In the war between the house of Saul and the house of David, who grew stronger and stronger? (3:1)</vt:lpstr>
      <vt:lpstr>In the war between the house of Saul and the house of David, who grew stronger and stronger? (3:1)</vt:lpstr>
      <vt:lpstr>Who said to David at Hebron, “We are your own flesh and blood”? (5:1)</vt:lpstr>
      <vt:lpstr>Who said to David at Hebron, “We are your own flesh and blood”? (5:1)</vt:lpstr>
      <vt:lpstr>What did the tribes of Israel remind David of that the Lord had said to him? (5:2)</vt:lpstr>
      <vt:lpstr>What did the tribes of Israel remind David of that the Lord had said to him? (5:2)</vt:lpstr>
      <vt:lpstr>How old was David when he became king? (5:4)</vt:lpstr>
      <vt:lpstr>How old was David when he became king? (5:4)</vt:lpstr>
      <vt:lpstr>How many years did David reign as king? (5:4)</vt:lpstr>
      <vt:lpstr>How many years did David reign as king? (5:4)</vt:lpstr>
      <vt:lpstr>How long did David reign in Jerusalem over all Israel and Judah? (5:5)</vt:lpstr>
      <vt:lpstr>How long did David reign in Jerusalem over all Israel and Judah? (5:5)</vt:lpstr>
      <vt:lpstr>Finish this verse: “Sovereign Lord, you are God!  Your covenant is…” (2 Samuel 7:28)</vt:lpstr>
      <vt:lpstr>Finish this verse: “Sovereign Lord, you are God!  Your covenant is…” (2 Samuel 7:28)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14</dc:title>
  <dc:creator>Robin</dc:creator>
  <cp:lastModifiedBy>Ken Stoll</cp:lastModifiedBy>
  <cp:revision>7</cp:revision>
  <dcterms:created xsi:type="dcterms:W3CDTF">2016-11-05T14:29:58Z</dcterms:created>
  <dcterms:modified xsi:type="dcterms:W3CDTF">2017-01-09T13:18:57Z</dcterms:modified>
</cp:coreProperties>
</file>