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3856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4779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776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2812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6564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2966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8880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0103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788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0984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0933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18481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 smtClean="0"/>
              <a:t>1</a:t>
            </a:r>
            <a:r>
              <a:rPr lang="en-US" sz="6000" b="1" baseline="30000" dirty="0" smtClean="0"/>
              <a:t>st</a:t>
            </a:r>
            <a:r>
              <a:rPr lang="en-US" sz="6000" b="1" dirty="0" smtClean="0"/>
              <a:t> and 2</a:t>
            </a:r>
            <a:r>
              <a:rPr lang="en-US" sz="6000" b="1" baseline="30000" dirty="0" smtClean="0"/>
              <a:t>nd</a:t>
            </a:r>
            <a:r>
              <a:rPr lang="en-US" sz="6000" b="1" dirty="0" smtClean="0"/>
              <a:t> Samuel</a:t>
            </a:r>
            <a:br>
              <a:rPr lang="en-US" sz="6000" b="1" dirty="0" smtClean="0"/>
            </a:br>
            <a:r>
              <a:rPr lang="en-US" sz="6000" b="1" dirty="0" smtClean="0"/>
              <a:t>Dig </a:t>
            </a:r>
            <a:r>
              <a:rPr lang="en-US" sz="6000" b="1"/>
              <a:t>Site </a:t>
            </a:r>
            <a:r>
              <a:rPr lang="en-US" sz="6000" b="1" smtClean="0"/>
              <a:t>3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 Level Questions</a:t>
            </a:r>
          </a:p>
        </p:txBody>
      </p:sp>
    </p:spTree>
    <p:extLst>
      <p:ext uri="{BB962C8B-B14F-4D97-AF65-F5344CB8AC3E}">
        <p14:creationId xmlns:p14="http://schemas.microsoft.com/office/powerpoint/2010/main" xmlns="" val="28311746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many Israelite foot soldiers died in the battle after they brought the ark into the camp?  (4:10)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30,000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20,000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10,000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065801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many Israelite foot soldiers died in the battle after they brought the ark into the camp?  (4:10)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30,000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20,000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10,000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5909991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Philistines capture from the Israelites?  (4:11)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All the Israelites’ provisions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All the Israelites’ cattle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ark of God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9880727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Philistines capture from the Israelites?  (4:11)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All the Israelites’ provisions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All the Israelites’ cattle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The ark of God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16206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died in the battle where the ark of God was captured?  (4:11)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Samuel and Eli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err="1" smtClean="0"/>
              <a:t>Hophni</a:t>
            </a:r>
            <a:r>
              <a:rPr lang="en-US" sz="4000" dirty="0" smtClean="0"/>
              <a:t> and Phinehas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Samuel and Hannah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8511791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died in the battle where the ark of God was captured?  (4:11)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Samuel and Eli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err="1" smtClean="0">
                <a:solidFill>
                  <a:srgbClr val="FFFF00"/>
                </a:solidFill>
              </a:rPr>
              <a:t>Hophni</a:t>
            </a:r>
            <a:r>
              <a:rPr lang="en-US" sz="4000" dirty="0" smtClean="0">
                <a:solidFill>
                  <a:srgbClr val="FFFF00"/>
                </a:solidFill>
              </a:rPr>
              <a:t> and Phinehas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Samuel and Hannah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8564620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old was Eli when he died?  (4:14-15, 18)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98 years old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88 years old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108 years old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848888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old was Eli when he died?  (4:14-15, 18)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98 years old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88 years old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108 years old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3195323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happened when Eli found out that the Philistines had captured the ark?  (4:18)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died.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prayed.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sobbed.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5435591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happened when Eli found out that the Philistines had captured the ark?  (4:18)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He died.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prayed.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sobbed.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502479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Where did the Israelites get the ark after the Philistines defeated them at </a:t>
            </a:r>
            <a:r>
              <a:rPr lang="en-US" dirty="0" err="1" smtClean="0"/>
              <a:t>Aphek</a:t>
            </a:r>
            <a:r>
              <a:rPr lang="en-US" dirty="0" smtClean="0"/>
              <a:t>?  (4:3-4)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Ramah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Ephraim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Shiloh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2356793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How long did Eli lead Israel?  (4:18)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20 years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30 years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40 years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6466072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How long did Eli lead Israel?  (4:18)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20 years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30 years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40 years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01144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happened when Phinehas’s wife heard the bad news about the battle with the Philistines?  (4:19-20)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She went into labor and gave birth.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She died.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Both answers are correct.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7924182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happened when Phinehas’s wife heard the bad news about the battle with the Philistines?  (4:19-20)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She went into labor and gave birth.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She died.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Both answers are correct.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61130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Phinehas’s wife name their son?  (4:21)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Phinehas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Ichabod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Samuel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690879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Phinehas’s wife name their son?  (4:21)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Phinehas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Ichabod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Samuel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5481601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Where did the Philistines take the ark after they captured it?  (5:1)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Ashdod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Shiloh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Ramah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5745511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Where did the Philistines take the ark after they captured it?  (5:1)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Ashdod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Shiloh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Ramah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5742078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Where did the Philistines place the ark after they captured it?  (5:2)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In Ebenezer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Next to their camp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Beside Dagon in Dagon’s temple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648986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Where did the Philistines place the ark after they captured it?  (5:2)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In Ebenezer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Next to their camp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Beside Dagon in Dagon’s temple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4000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Where did the Israelites get the ark after the Philistines defeated them at </a:t>
            </a:r>
            <a:r>
              <a:rPr lang="en-US" dirty="0" err="1" smtClean="0"/>
              <a:t>Aphek</a:t>
            </a:r>
            <a:r>
              <a:rPr lang="en-US" dirty="0" smtClean="0"/>
              <a:t>?  (4:3-4)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Ramah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Ephraim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Shiloh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364945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people of Ashdod see the first morning after they put the ark in Dagon’s temple?  (5:3)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Dagon had fallen on his face before the ark.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ark had fallen over.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Both answers are correct.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8059534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people of Ashdod see the first morning after they put the ark in Dagon’s temple?  (5:3)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Dagon had fallen on his face before the ark.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ark had fallen over.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Both answers are correct.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0721322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Lord bring to the people of Ashdod?  (5:6)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Devastation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Tumors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Both answers are correct.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6565367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Lord bring to the people of Ashdod?  (5:6)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Devastation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Tumors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Both answers are correct.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19180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Where did the ark go after it was moved from Ashdod?  (5:8)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Ramah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Gath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Ephraim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63967344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Where did the ark go after it was moved from Ashdod?  (5:8)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Ramah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Gath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Ephraim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74971151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happened when the Philistines moved the ark to Gath?  (5:8-9)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people of Gath were in a great panic.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Lord gave the people of Gath tumors.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Both answers are correct.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423065370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happened when the Philistines moved the ark to Gath?  (5:8-9)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people of Gath were in a great panic.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Lord gave the people of Gath tumors.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Both answers are correct.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18779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were afflicted with tumors in Gath?  (5:9)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Both young and old people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Only the women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Only the children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93226266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were afflicted with tumors in Gath?  (5:9)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Both young and old people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Only the women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Only the children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071727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brought the ark of the covenant from Shiloh to the Israelite camp?  (4:4)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err="1" smtClean="0"/>
              <a:t>Hophni</a:t>
            </a:r>
            <a:endParaRPr lang="en-US" sz="40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Phinehas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Both answers are correct.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7203168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After the ark was in Gath, where did the Philistines send it?  (5:10)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Ebenezer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err="1" smtClean="0"/>
              <a:t>Eglon</a:t>
            </a:r>
            <a:endParaRPr lang="en-US" sz="40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4000" dirty="0" err="1" smtClean="0"/>
              <a:t>Ekron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58387736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After the ark was in Gath, where did the Philistines send it?  (5:10)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Ebenezer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err="1" smtClean="0"/>
              <a:t>Eglon</a:t>
            </a:r>
            <a:endParaRPr lang="en-US" sz="40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4000" dirty="0" err="1" smtClean="0">
                <a:solidFill>
                  <a:srgbClr val="FFFF00"/>
                </a:solidFill>
              </a:rPr>
              <a:t>Ekron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475154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filled the city of </a:t>
            </a:r>
            <a:r>
              <a:rPr lang="en-US" dirty="0" err="1" smtClean="0"/>
              <a:t>Ekron</a:t>
            </a:r>
            <a:r>
              <a:rPr lang="en-US" dirty="0" smtClean="0"/>
              <a:t> with panic?  (5:11)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Death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Israelites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Both answers are correct.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48459251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filled the city of </a:t>
            </a:r>
            <a:r>
              <a:rPr lang="en-US" dirty="0" err="1" smtClean="0"/>
              <a:t>Ekron</a:t>
            </a:r>
            <a:r>
              <a:rPr lang="en-US" dirty="0" smtClean="0"/>
              <a:t> with panic?  (5:11)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Death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Israelites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Both answers are correct.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70149990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Finish this verse:  “There is no one holy like the Lord; there is no one besides you; …”  (1 Samuel 2:2)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“… there is nothing to compare to you.”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“… there is no Rock like our God.”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“… Lord, you stand alone.”</a:t>
            </a:r>
          </a:p>
          <a:p>
            <a:pPr marL="742950" indent="-7429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70955141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Finish this verse:  “There is no one holy like the Lord; there is no one besides you; …”  (1 Samuel 2:2)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“… there is nothing to compare to you.”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“… there is no Rock like our God.”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“… Lord, you stand alone.”</a:t>
            </a:r>
          </a:p>
          <a:p>
            <a:pPr marL="742950" indent="-7429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303386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brought the ark of the covenant from Shiloh to the Israelite camp?  (4:4)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err="1" smtClean="0"/>
              <a:t>Hophni</a:t>
            </a:r>
            <a:endParaRPr lang="en-US" sz="40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Phinehas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Both answers are correct.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8914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happened when the ark of the covenant came into the Israelite camp?  (4:5)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All Israel shouted and the ground shook.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 thunderstorm came on the camp.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Both answers are correct.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526551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happened when the ark of the covenant came into the Israelite camp?  (4:5)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All Israel shouted and the ground shook.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 thunderstorm came on the camp.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Both answers are correct.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205071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did the Philistines feel when they heard the shouting in the Israelite camp?  (4:7)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They were excited.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They were afraid.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They were happy.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517831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did the Philistines feel when they heard the shouting in the Israelite camp?  (4:7)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They were excited.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They were afraid.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They were happy.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96318077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1163</Words>
  <Application>Microsoft Office PowerPoint</Application>
  <PresentationFormat>On-screen Show (4:3)</PresentationFormat>
  <Paragraphs>178</Paragraphs>
  <Slides>45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1_Office Theme</vt:lpstr>
      <vt:lpstr>1st and 2nd Samuel Dig Site 3</vt:lpstr>
      <vt:lpstr>Where did the Israelites get the ark after the Philistines defeated them at Aphek?  (4:3-4)</vt:lpstr>
      <vt:lpstr>Where did the Israelites get the ark after the Philistines defeated them at Aphek?  (4:3-4)</vt:lpstr>
      <vt:lpstr>Who brought the ark of the covenant from Shiloh to the Israelite camp?  (4:4)</vt:lpstr>
      <vt:lpstr>Who brought the ark of the covenant from Shiloh to the Israelite camp?  (4:4)</vt:lpstr>
      <vt:lpstr>What happened when the ark of the covenant came into the Israelite camp?  (4:5)</vt:lpstr>
      <vt:lpstr>What happened when the ark of the covenant came into the Israelite camp?  (4:5)</vt:lpstr>
      <vt:lpstr>How did the Philistines feel when they heard the shouting in the Israelite camp?  (4:7)</vt:lpstr>
      <vt:lpstr>How did the Philistines feel when they heard the shouting in the Israelite camp?  (4:7)</vt:lpstr>
      <vt:lpstr>How many Israelite foot soldiers died in the battle after they brought the ark into the camp?  (4:10)</vt:lpstr>
      <vt:lpstr>How many Israelite foot soldiers died in the battle after they brought the ark into the camp?  (4:10)</vt:lpstr>
      <vt:lpstr>What did the Philistines capture from the Israelites?  (4:11)</vt:lpstr>
      <vt:lpstr>What did the Philistines capture from the Israelites?  (4:11)</vt:lpstr>
      <vt:lpstr>Who died in the battle where the ark of God was captured?  (4:11)</vt:lpstr>
      <vt:lpstr>Who died in the battle where the ark of God was captured?  (4:11)</vt:lpstr>
      <vt:lpstr>How old was Eli when he died?  (4:14-15, 18)</vt:lpstr>
      <vt:lpstr>How old was Eli when he died?  (4:14-15, 18)</vt:lpstr>
      <vt:lpstr>What happened when Eli found out that the Philistines had captured the ark?  (4:18)</vt:lpstr>
      <vt:lpstr>What happened when Eli found out that the Philistines had captured the ark?  (4:18)</vt:lpstr>
      <vt:lpstr>How long did Eli lead Israel?  (4:18)</vt:lpstr>
      <vt:lpstr>How long did Eli lead Israel?  (4:18)</vt:lpstr>
      <vt:lpstr>What happened when Phinehas’s wife heard the bad news about the battle with the Philistines?  (4:19-20)</vt:lpstr>
      <vt:lpstr>What happened when Phinehas’s wife heard the bad news about the battle with the Philistines?  (4:19-20)</vt:lpstr>
      <vt:lpstr>What did Phinehas’s wife name their son?  (4:21)</vt:lpstr>
      <vt:lpstr>What did Phinehas’s wife name their son?  (4:21)</vt:lpstr>
      <vt:lpstr>Where did the Philistines take the ark after they captured it?  (5:1)</vt:lpstr>
      <vt:lpstr>Where did the Philistines take the ark after they captured it?  (5:1)</vt:lpstr>
      <vt:lpstr>Where did the Philistines place the ark after they captured it?  (5:2)</vt:lpstr>
      <vt:lpstr>Where did the Philistines place the ark after they captured it?  (5:2)</vt:lpstr>
      <vt:lpstr>What did the people of Ashdod see the first morning after they put the ark in Dagon’s temple?  (5:3)</vt:lpstr>
      <vt:lpstr>What did the people of Ashdod see the first morning after they put the ark in Dagon’s temple?  (5:3)</vt:lpstr>
      <vt:lpstr>What did the Lord bring to the people of Ashdod?  (5:6)</vt:lpstr>
      <vt:lpstr>What did the Lord bring to the people of Ashdod?  (5:6)</vt:lpstr>
      <vt:lpstr>Where did the ark go after it was moved from Ashdod?  (5:8)</vt:lpstr>
      <vt:lpstr>Where did the ark go after it was moved from Ashdod?  (5:8)</vt:lpstr>
      <vt:lpstr>What happened when the Philistines moved the ark to Gath?  (5:8-9)</vt:lpstr>
      <vt:lpstr>What happened when the Philistines moved the ark to Gath?  (5:8-9)</vt:lpstr>
      <vt:lpstr>Who were afflicted with tumors in Gath?  (5:9)</vt:lpstr>
      <vt:lpstr>Who were afflicted with tumors in Gath?  (5:9)</vt:lpstr>
      <vt:lpstr>After the ark was in Gath, where did the Philistines send it?  (5:10)</vt:lpstr>
      <vt:lpstr>After the ark was in Gath, where did the Philistines send it?  (5:10)</vt:lpstr>
      <vt:lpstr>What filled the city of Ekron with panic?  (5:11)</vt:lpstr>
      <vt:lpstr>What filled the city of Ekron with panic?  (5:11)</vt:lpstr>
      <vt:lpstr>Finish this verse:  “There is no one holy like the Lord; there is no one besides you; …”  (1 Samuel 2:2)</vt:lpstr>
      <vt:lpstr>Finish this verse:  “There is no one holy like the Lord; there is no one besides you; …”  (1 Samuel 2:2)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and 2nd Samuel Dig Site 1</dc:title>
  <dc:creator>Kathy Randels</dc:creator>
  <cp:lastModifiedBy>Robin</cp:lastModifiedBy>
  <cp:revision>5</cp:revision>
  <dcterms:created xsi:type="dcterms:W3CDTF">2016-04-08T01:57:12Z</dcterms:created>
  <dcterms:modified xsi:type="dcterms:W3CDTF">2016-04-21T12:56:01Z</dcterms:modified>
</cp:coreProperties>
</file>