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44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47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37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4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4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2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38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39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70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1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68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193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98721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say he and his armor-bearer would do if the Philistines said, “Wait there until we come to you”?  (14:9)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run back to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stay where they were.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climb up to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17701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say he and his armor-bearer would do if the Philistines said, “Wait there until we come to you”?  (14:9)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run back to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would stay where they were.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climb up to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3338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say when they saw Jonathan and his armor-bearer?  (14:11-12)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“Wait there.  We’ll come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“Come up to us and we’ll teach you a lesson.”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6569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say when they saw Jonathan and his armor-bearer?  (14:11-12)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“Wait there.  We’ll come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“Come up to us and we’ll teach you a lesson.”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8401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use to climb the cliff?  (14:13)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hands and feet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Ropes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Tent spikes and a rope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2996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use to climb the cliff?  (14:13)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His hands and feet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Ropes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Tent spikes and a rope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09918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About how many Philistines did Jonathan and his armor-bearer kill?  (14:14)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50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15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8565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About how many Philistines did Jonathan and his armor-bearer kill?  (14:14)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50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15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20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68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the Philistine army after Jonathan and his armor-bearer killed 20 of them?  (14:15)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killed Jonathan.”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“Panic struck the whole army.”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all ran away”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85181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the Philistine army after Jonathan and his armor-bearer killed 20 of them?  (14:15)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killed Jonathan.”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“Panic struck the whole army.”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“They all ran away”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0335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Saul and his men sit under a pomegranate tree?  (14:2)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Migron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Bezer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93599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sent the panic to the Philistine camp?  (14:15)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81016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sent the panic to the Philistine camp?  (14:15)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72447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tell his men to do when he saw the Philistine army was in a panic?  (14:17)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after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“Muster the forces and see who has left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2896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tell his men to do when he saw the Philistine army was in a panic?  (14:17)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after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“Muster the forces and see who has left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81388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 ask to bring the ark of God to him?  (14:18)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Ahijah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14283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Saul ask to bring the ark of God to him?  (14:18)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Ahijah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076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</a:t>
            </a:r>
            <a:r>
              <a:rPr lang="en-US" dirty="0" err="1" smtClean="0"/>
              <a:t>Ahijah</a:t>
            </a:r>
            <a:r>
              <a:rPr lang="en-US" dirty="0" smtClean="0"/>
              <a:t> the priest when the confusion continued in the Philistines camp?  (14:19)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“Withdraw your hand.”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the men fight.”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“Hide the ark from the Philistines.”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74308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</a:t>
            </a:r>
            <a:r>
              <a:rPr lang="en-US" dirty="0" err="1" smtClean="0"/>
              <a:t>Ahijah</a:t>
            </a:r>
            <a:r>
              <a:rPr lang="en-US" dirty="0" smtClean="0"/>
              <a:t> the priest when the confusion continued in the Philistines camp?  (14:19)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“Withdraw your hand.”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the men fight.”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“Hide the ark from the Philistines.”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0976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men do after he told </a:t>
            </a:r>
            <a:r>
              <a:rPr lang="en-US" dirty="0" err="1" smtClean="0"/>
              <a:t>Ahijah</a:t>
            </a:r>
            <a:r>
              <a:rPr lang="en-US" dirty="0" smtClean="0"/>
              <a:t> to withdraw his hand?  (14:20)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sat under a pomegranate tree.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each other.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went into battle with the Philistines.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09779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men do after he told </a:t>
            </a:r>
            <a:r>
              <a:rPr lang="en-US" dirty="0" err="1" smtClean="0"/>
              <a:t>Ahijah</a:t>
            </a:r>
            <a:r>
              <a:rPr lang="en-US" dirty="0" smtClean="0"/>
              <a:t> to withdraw his hand?  (14:20)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sat under a pomegranate tree.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each other.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went into battle with the Philistines.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22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Saul and his men sit under a pomegranate tree?  (14:2)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Migron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Bezer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7044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do when they were in total confusion?  (14:20)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struck each other with their swords.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killed Jonathan and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76053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do when they were in total confusion?  (14:20)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struck each other with their swords.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killed Jonathan and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3288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Hebrews who had previously been with the Philistines do?  (14:21)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Fled to the hills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Joined the Israelites in the battle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Fought the Israelites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29874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Hebrews who had previously been with the Philistines do?  (14:21)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Fled to the hills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Joined the Israelites in the battle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Fought the Israelites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20382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do for Israel on the day the Philistine army panicked?  (14:23)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help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saved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told the Israelites where to move.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54430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do for Israel on the day the Philistine army panicked?  (14:23)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help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saved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told the Israelites where to move.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03669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battle move next after the Philistines panicked?  (14:23)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Hebron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Beth </a:t>
            </a:r>
            <a:r>
              <a:rPr lang="en-US" sz="4000" dirty="0" err="1" smtClean="0"/>
              <a:t>Aven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945964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battle move next after the Philistines panicked?  (14:23)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Hebron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Beth </a:t>
            </a:r>
            <a:r>
              <a:rPr lang="en-US" sz="4000" dirty="0" err="1" smtClean="0">
                <a:solidFill>
                  <a:srgbClr val="FFFF00"/>
                </a:solidFill>
              </a:rPr>
              <a:t>Aven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98399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“Nothing can hinder the Lord from saving, whether…”  </a:t>
            </a:r>
            <a:br>
              <a:rPr lang="en-US" dirty="0" smtClean="0"/>
            </a:br>
            <a:r>
              <a:rPr lang="en-US" dirty="0" smtClean="0"/>
              <a:t>(1 Samuel 14:6d)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by many or by few.”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by storm or by 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or not they want to be saved.”</a:t>
            </a:r>
          </a:p>
        </p:txBody>
      </p:sp>
    </p:spTree>
    <p:extLst>
      <p:ext uri="{BB962C8B-B14F-4D97-AF65-F5344CB8AC3E}">
        <p14:creationId xmlns:p14="http://schemas.microsoft.com/office/powerpoint/2010/main" xmlns="" val="312643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“Nothing can hinder the Lord from saving, whether…”  </a:t>
            </a:r>
            <a:br>
              <a:rPr lang="en-US" dirty="0" smtClean="0"/>
            </a:br>
            <a:r>
              <a:rPr lang="en-US" dirty="0" smtClean="0"/>
              <a:t>(1 Samuel 14:6d)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by many or by few.”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by storm or by 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or not they want to be saved.”</a:t>
            </a:r>
          </a:p>
        </p:txBody>
      </p:sp>
    </p:spTree>
    <p:extLst>
      <p:ext uri="{BB962C8B-B14F-4D97-AF65-F5344CB8AC3E}">
        <p14:creationId xmlns:p14="http://schemas.microsoft.com/office/powerpoint/2010/main" xmlns="" val="359946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aware that Jonathan had left the group of men sitting under a pomegranate tree?  (14:3)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Ahijah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 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8369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aware that Jonathan had left the group of men sitting under a pomegranate tree?  (14:3)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Doeg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Ahijah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No one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17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the cliffs near the Philistine outpost?  (14:4)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Bozer</a:t>
            </a:r>
            <a:r>
              <a:rPr lang="en-US" sz="4000" dirty="0" smtClean="0"/>
              <a:t> and </a:t>
            </a:r>
            <a:r>
              <a:rPr lang="en-US" sz="4000" dirty="0" err="1" smtClean="0"/>
              <a:t>Seneh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Mikmash</a:t>
            </a:r>
            <a:r>
              <a:rPr lang="en-US" sz="4000" dirty="0" smtClean="0"/>
              <a:t> and </a:t>
            </a:r>
            <a:r>
              <a:rPr lang="en-US" sz="4000" dirty="0" err="1" smtClean="0"/>
              <a:t>Gebah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Bezer</a:t>
            </a:r>
            <a:r>
              <a:rPr lang="en-US" sz="4000" dirty="0" smtClean="0"/>
              <a:t> and Nebo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8785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names of the cliffs near the Philistine outpost?  (14:4)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Bozer</a:t>
            </a:r>
            <a:r>
              <a:rPr lang="en-US" sz="4000" dirty="0" smtClean="0">
                <a:solidFill>
                  <a:srgbClr val="FFFF00"/>
                </a:solidFill>
              </a:rPr>
              <a:t> and </a:t>
            </a:r>
            <a:r>
              <a:rPr lang="en-US" sz="4000" dirty="0" err="1" smtClean="0">
                <a:solidFill>
                  <a:srgbClr val="FFFF00"/>
                </a:solidFill>
              </a:rPr>
              <a:t>Seneh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Mikmash</a:t>
            </a:r>
            <a:r>
              <a:rPr lang="en-US" sz="4000" dirty="0" smtClean="0"/>
              <a:t> and </a:t>
            </a:r>
            <a:r>
              <a:rPr lang="en-US" sz="4000" dirty="0" err="1" smtClean="0"/>
              <a:t>Gebah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Bezer</a:t>
            </a:r>
            <a:r>
              <a:rPr lang="en-US" sz="4000" dirty="0" smtClean="0"/>
              <a:t> and Nebo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6237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“Nothing can hinder the Lord from saving, whether by many or by few”?  (14:6)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Jonathan’s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3115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“Nothing can hinder the Lord from saving, whether by many or by few”?  (14:6)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Jonathan’s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92600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1145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1st and 2nd Samuel Dig Site 8</vt:lpstr>
      <vt:lpstr>Where did Saul and his men sit under a pomegranate tree?  (14:2)</vt:lpstr>
      <vt:lpstr>Where did Saul and his men sit under a pomegranate tree?  (14:2)</vt:lpstr>
      <vt:lpstr>Who was aware that Jonathan had left the group of men sitting under a pomegranate tree?  (14:3)</vt:lpstr>
      <vt:lpstr>Who was aware that Jonathan had left the group of men sitting under a pomegranate tree?  (14:3)</vt:lpstr>
      <vt:lpstr>What were the names of the cliffs near the Philistine outpost?  (14:4)</vt:lpstr>
      <vt:lpstr>What were the names of the cliffs near the Philistine outpost?  (14:4)</vt:lpstr>
      <vt:lpstr>Who said, “Nothing can hinder the Lord from saving, whether by many or by few”?  (14:6)</vt:lpstr>
      <vt:lpstr>Who said, “Nothing can hinder the Lord from saving, whether by many or by few”?  (14:6)</vt:lpstr>
      <vt:lpstr>What did Jonathan say he and his armor-bearer would do if the Philistines said, “Wait there until we come to you”?  (14:9)</vt:lpstr>
      <vt:lpstr>What did Jonathan say he and his armor-bearer would do if the Philistines said, “Wait there until we come to you”?  (14:9)</vt:lpstr>
      <vt:lpstr>What did the Philistines say when they saw Jonathan and his armor-bearer?  (14:11-12)</vt:lpstr>
      <vt:lpstr>What did the Philistines say when they saw Jonathan and his armor-bearer?  (14:11-12)</vt:lpstr>
      <vt:lpstr>What did Jonathan use to climb the cliff?  (14:13)</vt:lpstr>
      <vt:lpstr>What did Jonathan use to climb the cliff?  (14:13)</vt:lpstr>
      <vt:lpstr>About how many Philistines did Jonathan and his armor-bearer kill?  (14:14)</vt:lpstr>
      <vt:lpstr>About how many Philistines did Jonathan and his armor-bearer kill?  (14:14)</vt:lpstr>
      <vt:lpstr>What happened to the Philistine army after Jonathan and his armor-bearer killed 20 of them?  (14:15)</vt:lpstr>
      <vt:lpstr>What happened to the Philistine army after Jonathan and his armor-bearer killed 20 of them?  (14:15)</vt:lpstr>
      <vt:lpstr>Who sent the panic to the Philistine camp?  (14:15)</vt:lpstr>
      <vt:lpstr>Who sent the panic to the Philistine camp?  (14:15)</vt:lpstr>
      <vt:lpstr>What did Saul tell his men to do when he saw the Philistine army was in a panic?  (14:17)</vt:lpstr>
      <vt:lpstr>What did Saul tell his men to do when he saw the Philistine army was in a panic?  (14:17)</vt:lpstr>
      <vt:lpstr>Who did Saul ask to bring the ark of God to him?  (14:18)</vt:lpstr>
      <vt:lpstr>Who did Saul ask to bring the ark of God to him?  (14:18)</vt:lpstr>
      <vt:lpstr>What did Saul say to Ahijah the priest when the confusion continued in the Philistines camp?  (14:19)</vt:lpstr>
      <vt:lpstr>What did Saul say to Ahijah the priest when the confusion continued in the Philistines camp?  (14:19)</vt:lpstr>
      <vt:lpstr>What did Saul’s men do after he told Ahijah to withdraw his hand?  (14:20)</vt:lpstr>
      <vt:lpstr>What did Saul’s men do after he told Ahijah to withdraw his hand?  (14:20)</vt:lpstr>
      <vt:lpstr>What did the Philistines do when they were in total confusion?  (14:20)</vt:lpstr>
      <vt:lpstr>What did the Philistines do when they were in total confusion?  (14:20)</vt:lpstr>
      <vt:lpstr>What did the Hebrews who had previously been with the Philistines do?  (14:21)</vt:lpstr>
      <vt:lpstr>What did the Hebrews who had previously been with the Philistines do?  (14:21)</vt:lpstr>
      <vt:lpstr>What did the Lord do for Israel on the day the Philistine army panicked?  (14:23)</vt:lpstr>
      <vt:lpstr>What did the Lord do for Israel on the day the Philistine army panicked?  (14:23)</vt:lpstr>
      <vt:lpstr>Where did the battle move next after the Philistines panicked?  (14:23)</vt:lpstr>
      <vt:lpstr>Where did the battle move next after the Philistines panicked?  (14:23)</vt:lpstr>
      <vt:lpstr>Finish this verse:  “Nothing can hinder the Lord from saving, whether…”   (1 Samuel 14:6d)</vt:lpstr>
      <vt:lpstr>Finish this verse:  “Nothing can hinder the Lord from saving, whether…”   (1 Samuel 14:6d)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7</dc:title>
  <dc:creator>Kathy Randels</dc:creator>
  <cp:lastModifiedBy>Robin</cp:lastModifiedBy>
  <cp:revision>5</cp:revision>
  <dcterms:created xsi:type="dcterms:W3CDTF">2016-04-16T16:28:41Z</dcterms:created>
  <dcterms:modified xsi:type="dcterms:W3CDTF">2016-04-21T12:57:45Z</dcterms:modified>
</cp:coreProperties>
</file>