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and 2</a:t>
            </a:r>
            <a:r>
              <a:rPr lang="en-US" sz="6000" b="1" baseline="30000" dirty="0"/>
              <a:t>nd</a:t>
            </a:r>
            <a:r>
              <a:rPr lang="en-US" sz="6000" b="1" dirty="0"/>
              <a:t> Samuel</a:t>
            </a:r>
            <a:br>
              <a:rPr lang="en-US" sz="6000" b="1" dirty="0"/>
            </a:br>
            <a:r>
              <a:rPr lang="en-US" sz="6000" b="1" dirty="0"/>
              <a:t>Dig Site </a:t>
            </a:r>
            <a:r>
              <a:rPr lang="en-US" sz="6000" b="1" dirty="0" smtClean="0"/>
              <a:t>13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about the sword </a:t>
            </a:r>
            <a:r>
              <a:rPr lang="en-US" dirty="0" err="1" smtClean="0"/>
              <a:t>Ahimelek</a:t>
            </a:r>
            <a:r>
              <a:rPr lang="en-US" dirty="0" smtClean="0"/>
              <a:t> gave him?  (21:9)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“There is none like it; give it to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remember well what happened that day.”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“If that is the only sword you have, I must take it”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780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about the sword </a:t>
            </a:r>
            <a:r>
              <a:rPr lang="en-US" dirty="0" err="1" smtClean="0"/>
              <a:t>Ahimelek</a:t>
            </a:r>
            <a:r>
              <a:rPr lang="en-US" dirty="0" smtClean="0"/>
              <a:t> gave him?  (21:9)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“There is none like it; give it to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remember well what happened that day.”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“If that is the only sword you have, I must take it”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95619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Saul heard about David and his men when he was sitting under the tamarisk tree?  (22:6)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they could not be found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they were planning an attack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they had been discovered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09627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Saul heard about David and his men when he was sitting under the tamarisk tree?  (22:6)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they could not be found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they were planning an attack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That they had been discovered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900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his men after he heard David had been discovered?  (22:8)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900" dirty="0" smtClean="0"/>
              <a:t>“No one tells me when my son makes a covenant with the son of Jesse.”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 smtClean="0"/>
              <a:t>“None of you is concerned about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 smtClean="0"/>
              <a:t>Both answers are correct.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xmlns="" val="3974260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his men after he heard David had been discovered?  (22:8)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900" dirty="0" smtClean="0"/>
              <a:t>“No one tells me when my son makes a covenant with the son of Jesse.”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 smtClean="0"/>
              <a:t>“None of you is concerned about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 smtClean="0">
                <a:solidFill>
                  <a:srgbClr val="FFC000"/>
                </a:solidFill>
              </a:rPr>
              <a:t>Both answers are correct.</a:t>
            </a:r>
            <a:endParaRPr lang="en-US" sz="3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68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told Saul that he had seen David at Nob with </a:t>
            </a:r>
            <a:r>
              <a:rPr lang="en-US" dirty="0" err="1" smtClean="0"/>
              <a:t>Ahimelek</a:t>
            </a:r>
            <a:r>
              <a:rPr lang="en-US" dirty="0" smtClean="0"/>
              <a:t>?  (22:9)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Doeg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leader of Saul’s army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7065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told Saul that he had seen David at Nob with </a:t>
            </a:r>
            <a:r>
              <a:rPr lang="en-US" dirty="0" err="1" smtClean="0"/>
              <a:t>Ahimelek</a:t>
            </a:r>
            <a:r>
              <a:rPr lang="en-US" dirty="0" smtClean="0"/>
              <a:t>?  (22:9)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C000"/>
                </a:solidFill>
              </a:rPr>
              <a:t>Doeg</a:t>
            </a:r>
            <a:endParaRPr lang="en-US" sz="4000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leader of Saul’s army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81278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do after </a:t>
            </a:r>
            <a:r>
              <a:rPr lang="en-US" dirty="0" err="1" smtClean="0"/>
              <a:t>Doeg</a:t>
            </a:r>
            <a:r>
              <a:rPr lang="en-US" dirty="0" smtClean="0"/>
              <a:t> told him </a:t>
            </a:r>
            <a:r>
              <a:rPr lang="en-US" dirty="0" err="1" smtClean="0"/>
              <a:t>Ahimelek</a:t>
            </a:r>
            <a:r>
              <a:rPr lang="en-US" dirty="0" smtClean="0"/>
              <a:t> had helped David?  (22:9-11)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threw his spear at </a:t>
            </a:r>
            <a:r>
              <a:rPr lang="en-US" sz="4000" dirty="0" err="1" smtClean="0"/>
              <a:t>Doeg</a:t>
            </a:r>
            <a:r>
              <a:rPr lang="en-US" sz="40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told his men to go home.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sent for </a:t>
            </a:r>
            <a:r>
              <a:rPr lang="en-US" sz="4000" dirty="0" err="1" smtClean="0"/>
              <a:t>Ahimelek</a:t>
            </a:r>
            <a:r>
              <a:rPr lang="en-US" sz="4000" dirty="0" smtClean="0"/>
              <a:t> and all the men of his family.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81394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do after </a:t>
            </a:r>
            <a:r>
              <a:rPr lang="en-US" dirty="0" err="1" smtClean="0"/>
              <a:t>Doeg</a:t>
            </a:r>
            <a:r>
              <a:rPr lang="en-US" dirty="0" smtClean="0"/>
              <a:t> told him </a:t>
            </a:r>
            <a:r>
              <a:rPr lang="en-US" dirty="0" err="1" smtClean="0"/>
              <a:t>Ahimelek</a:t>
            </a:r>
            <a:r>
              <a:rPr lang="en-US" dirty="0" smtClean="0"/>
              <a:t> had helped David?  (22:9-11)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threw his spear at </a:t>
            </a:r>
            <a:r>
              <a:rPr lang="en-US" sz="4000" dirty="0" err="1" smtClean="0"/>
              <a:t>Doeg</a:t>
            </a:r>
            <a:r>
              <a:rPr lang="en-US" sz="40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told his men to go home.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sent for </a:t>
            </a:r>
            <a:r>
              <a:rPr lang="en-US" sz="4000" dirty="0" err="1" smtClean="0">
                <a:solidFill>
                  <a:srgbClr val="FFC000"/>
                </a:solidFill>
              </a:rPr>
              <a:t>Ahimelek</a:t>
            </a:r>
            <a:r>
              <a:rPr lang="en-US" sz="4000" dirty="0" smtClean="0">
                <a:solidFill>
                  <a:srgbClr val="FFC000"/>
                </a:solidFill>
              </a:rPr>
              <a:t> and all the men of his family.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65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trembled when he met David at Nob?  (21:1)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Ahimelek</a:t>
            </a:r>
            <a:r>
              <a:rPr lang="en-US" sz="4000" dirty="0" smtClean="0"/>
              <a:t> the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36451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</a:t>
            </a:r>
            <a:r>
              <a:rPr lang="en-US" dirty="0" err="1" smtClean="0"/>
              <a:t>Ahimelek</a:t>
            </a:r>
            <a:r>
              <a:rPr lang="en-US" dirty="0" smtClean="0"/>
              <a:t> say when Saul accused him of helping David?  (22:15)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 me tell you all I know, for I am the king’s servant.”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“Please do not accuse me or my family.  I don’t know anything about this.”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will tell you nothing; the Lord alone shall judge you.”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87132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</a:t>
            </a:r>
            <a:r>
              <a:rPr lang="en-US" dirty="0" err="1" smtClean="0"/>
              <a:t>Ahimelek</a:t>
            </a:r>
            <a:r>
              <a:rPr lang="en-US" dirty="0" smtClean="0"/>
              <a:t> say when Saul accused him of helping David?  (22:15)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 me tell you all I know, for I am the king’s servant.”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“Please do not accuse me or my family.  I don’t know anything about this.”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will tell you nothing; the Lord alone shall judge you.”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60370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order his guards to do to the priests of Nob?  (22:17)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let them go free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kill all of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kill only </a:t>
            </a:r>
            <a:r>
              <a:rPr lang="en-US" sz="4000" dirty="0" err="1" smtClean="0"/>
              <a:t>Ahimelek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4038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order his guards to do to the priests of Nob?  (22:17)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let them go free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To kill all of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kill only </a:t>
            </a:r>
            <a:r>
              <a:rPr lang="en-US" sz="4000" dirty="0" err="1" smtClean="0"/>
              <a:t>Ahimelek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81259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not want to kill the priests at Nob?  (22:17)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Doeg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king’s officials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85344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not want to kill the priests at Nob?  (22:17)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Doeg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king’s officials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20835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Whom did </a:t>
            </a:r>
            <a:r>
              <a:rPr lang="en-US" dirty="0" err="1" smtClean="0"/>
              <a:t>Doeg</a:t>
            </a:r>
            <a:r>
              <a:rPr lang="en-US" dirty="0" smtClean="0"/>
              <a:t> kill?  (22:18-19)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85 priests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Everyone who lived at Nob, plus many animals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28586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Whom did </a:t>
            </a:r>
            <a:r>
              <a:rPr lang="en-US" dirty="0" err="1" smtClean="0"/>
              <a:t>Doeg</a:t>
            </a:r>
            <a:r>
              <a:rPr lang="en-US" dirty="0" smtClean="0"/>
              <a:t> kill?  (22:18-19)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85 priests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Everyone who lived at Nob, plus many animals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655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escaped from Nob and fled to join David?  (22:20)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Doeg</a:t>
            </a:r>
            <a:r>
              <a:rPr lang="en-US" sz="4000" dirty="0" smtClean="0"/>
              <a:t> the Edomite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Abiathar</a:t>
            </a:r>
            <a:r>
              <a:rPr lang="en-US" sz="4000" dirty="0" smtClean="0"/>
              <a:t>, son of </a:t>
            </a:r>
            <a:r>
              <a:rPr lang="en-US" sz="4000" dirty="0" err="1" smtClean="0"/>
              <a:t>Ahimelek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16088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escaped from Nob and fled to join David?  (22:20)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Doeg</a:t>
            </a:r>
            <a:r>
              <a:rPr lang="en-US" sz="4000" dirty="0" smtClean="0"/>
              <a:t> the Edomite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C000"/>
                </a:solidFill>
              </a:rPr>
              <a:t>Abiathar</a:t>
            </a:r>
            <a:r>
              <a:rPr lang="en-US" sz="4000" dirty="0" smtClean="0">
                <a:solidFill>
                  <a:srgbClr val="FFC000"/>
                </a:solidFill>
              </a:rPr>
              <a:t>, son of </a:t>
            </a:r>
            <a:r>
              <a:rPr lang="en-US" sz="4000" dirty="0" err="1" smtClean="0">
                <a:solidFill>
                  <a:srgbClr val="FFC000"/>
                </a:solidFill>
              </a:rPr>
              <a:t>Ahimelek</a:t>
            </a:r>
            <a:endParaRPr lang="en-US" sz="4000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10251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trembled when he met David at Nob?  (21:1)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C000"/>
                </a:solidFill>
              </a:rPr>
              <a:t>Ahimelek</a:t>
            </a:r>
            <a:r>
              <a:rPr lang="en-US" sz="4000" dirty="0" smtClean="0">
                <a:solidFill>
                  <a:srgbClr val="FFC000"/>
                </a:solidFill>
              </a:rPr>
              <a:t> the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24419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to </a:t>
            </a:r>
            <a:r>
              <a:rPr lang="en-US" dirty="0" err="1" smtClean="0"/>
              <a:t>Abiathar</a:t>
            </a:r>
            <a:r>
              <a:rPr lang="en-US" dirty="0" smtClean="0"/>
              <a:t> after he told David about the priests’ murder?  (22:22-23)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“Stay with me; don’t be afraid.”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man who wants to kill you is trying to kill me too.  You will be safe with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55181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to </a:t>
            </a:r>
            <a:r>
              <a:rPr lang="en-US" dirty="0" err="1" smtClean="0"/>
              <a:t>Abiathar</a:t>
            </a:r>
            <a:r>
              <a:rPr lang="en-US" dirty="0" smtClean="0"/>
              <a:t> after he told David about the priests’ murder?  (22:22-23)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“Stay with me; don’t be afraid.”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man who wants to kill you is trying to kill me too.  You will be safe with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407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couldn’t Saul find David when David stayed in the Desert of </a:t>
            </a:r>
            <a:r>
              <a:rPr lang="en-US" dirty="0" err="1" smtClean="0"/>
              <a:t>Ziph</a:t>
            </a:r>
            <a:r>
              <a:rPr lang="en-US" dirty="0" smtClean="0"/>
              <a:t>?  (23:14)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hid among the rocks.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was not looking in the right places.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God did not give David into [Saul’s] hands.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43543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couldn’t Saul find David when David stayed in the Desert of </a:t>
            </a:r>
            <a:r>
              <a:rPr lang="en-US" dirty="0" err="1" smtClean="0"/>
              <a:t>Ziph</a:t>
            </a:r>
            <a:r>
              <a:rPr lang="en-US" dirty="0" smtClean="0"/>
              <a:t>?  (23:14)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hid among the rocks.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was not looking in the right places.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God did not give David into [Saul’s] hands.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216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went to David at </a:t>
            </a:r>
            <a:r>
              <a:rPr lang="en-US" dirty="0" err="1" smtClean="0"/>
              <a:t>Horesh</a:t>
            </a:r>
            <a:r>
              <a:rPr lang="en-US" dirty="0" smtClean="0"/>
              <a:t> and helped him find strength in God?  (23:16)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Michal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85853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went to David at </a:t>
            </a:r>
            <a:r>
              <a:rPr lang="en-US" dirty="0" err="1" smtClean="0"/>
              <a:t>Horesh</a:t>
            </a:r>
            <a:r>
              <a:rPr lang="en-US" dirty="0" smtClean="0"/>
              <a:t> and helped him find strength in God?  (23:16)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Michal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Jonathan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061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“The Lord is good, a refuge in times of trouble.  He cares for those…”  (Nahum 1:7)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who care for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who trust in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who care for themselves.”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824868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“The Lord is good, a refuge in times of trouble.  He cares for those…”  (Nahum 1:7)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who care for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“… who trust in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who care for themselves.”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0579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ask </a:t>
            </a:r>
            <a:r>
              <a:rPr lang="en-US" dirty="0" err="1" smtClean="0"/>
              <a:t>Ahimelek</a:t>
            </a:r>
            <a:r>
              <a:rPr lang="en-US" dirty="0" smtClean="0"/>
              <a:t> the priest to give him?  (21:3)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blessing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loaves of bread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6028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ask </a:t>
            </a:r>
            <a:r>
              <a:rPr lang="en-US" dirty="0" err="1" smtClean="0"/>
              <a:t>Ahimelek</a:t>
            </a:r>
            <a:r>
              <a:rPr lang="en-US" dirty="0" smtClean="0"/>
              <a:t> the priest to give him?  (21:3)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blessing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Five loaves of bread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1798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of Saul’s servants was at Nob the day David met with </a:t>
            </a:r>
            <a:r>
              <a:rPr lang="en-US" dirty="0" err="1" smtClean="0"/>
              <a:t>Ahimelek</a:t>
            </a:r>
            <a:r>
              <a:rPr lang="en-US" dirty="0" smtClean="0"/>
              <a:t>?  (21:7)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Doeg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Ahitub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Abiathar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7632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of Saul’s servants was at Nob the day David met with </a:t>
            </a:r>
            <a:r>
              <a:rPr lang="en-US" dirty="0" err="1" smtClean="0"/>
              <a:t>Ahimelek</a:t>
            </a:r>
            <a:r>
              <a:rPr lang="en-US" dirty="0" smtClean="0"/>
              <a:t>?  (21:7)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C000"/>
                </a:solidFill>
              </a:rPr>
              <a:t>Doeg</a:t>
            </a:r>
            <a:endParaRPr lang="en-US" sz="4000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Ahitub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Abiathar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5698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object did </a:t>
            </a:r>
            <a:r>
              <a:rPr lang="en-US" dirty="0" err="1" smtClean="0"/>
              <a:t>Ahimelek</a:t>
            </a:r>
            <a:r>
              <a:rPr lang="en-US" dirty="0" smtClean="0"/>
              <a:t> tell David to take if he wanted it?  (21:9)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spear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Goliath’s sword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Jonathan’s shield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9549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object did </a:t>
            </a:r>
            <a:r>
              <a:rPr lang="en-US" dirty="0" err="1" smtClean="0"/>
              <a:t>Ahimelek</a:t>
            </a:r>
            <a:r>
              <a:rPr lang="en-US" dirty="0" smtClean="0"/>
              <a:t> tell David to take if he wanted it?  (21:9)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spear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Goliath’s sword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Jonathan’s shield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204801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1215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1st and 2nd Samuel Dig Site 13</vt:lpstr>
      <vt:lpstr>Who trembled when he met David at Nob?  (21:1)</vt:lpstr>
      <vt:lpstr>Who trembled when he met David at Nob?  (21:1)</vt:lpstr>
      <vt:lpstr>What did David ask Ahimelek the priest to give him?  (21:3)</vt:lpstr>
      <vt:lpstr>What did David ask Ahimelek the priest to give him?  (21:3)</vt:lpstr>
      <vt:lpstr>Which of Saul’s servants was at Nob the day David met with Ahimelek?  (21:7)</vt:lpstr>
      <vt:lpstr>Which of Saul’s servants was at Nob the day David met with Ahimelek?  (21:7)</vt:lpstr>
      <vt:lpstr>What object did Ahimelek tell David to take if he wanted it?  (21:9)</vt:lpstr>
      <vt:lpstr>What object did Ahimelek tell David to take if he wanted it?  (21:9)</vt:lpstr>
      <vt:lpstr>What did David say about the sword Ahimelek gave him?  (21:9)</vt:lpstr>
      <vt:lpstr>What did David say about the sword Ahimelek gave him?  (21:9)</vt:lpstr>
      <vt:lpstr>What had Saul heard about David and his men when he was sitting under the tamarisk tree?  (22:6)</vt:lpstr>
      <vt:lpstr>What had Saul heard about David and his men when he was sitting under the tamarisk tree?  (22:6)</vt:lpstr>
      <vt:lpstr>What did Saul say to his men after he heard David had been discovered?  (22:8)</vt:lpstr>
      <vt:lpstr>What did Saul say to his men after he heard David had been discovered?  (22:8)</vt:lpstr>
      <vt:lpstr>Who told Saul that he had seen David at Nob with Ahimelek?  (22:9)</vt:lpstr>
      <vt:lpstr>Who told Saul that he had seen David at Nob with Ahimelek?  (22:9)</vt:lpstr>
      <vt:lpstr>What did Saul do after Doeg told him Ahimelek had helped David?  (22:9-11)</vt:lpstr>
      <vt:lpstr>What did Saul do after Doeg told him Ahimelek had helped David?  (22:9-11)</vt:lpstr>
      <vt:lpstr>What did Ahimelek say when Saul accused him of helping David?  (22:15)</vt:lpstr>
      <vt:lpstr>What did Ahimelek say when Saul accused him of helping David?  (22:15)</vt:lpstr>
      <vt:lpstr>What did Saul order his guards to do to the priests of Nob?  (22:17)</vt:lpstr>
      <vt:lpstr>What did Saul order his guards to do to the priests of Nob?  (22:17)</vt:lpstr>
      <vt:lpstr>Who did not want to kill the priests at Nob?  (22:17)</vt:lpstr>
      <vt:lpstr>Who did not want to kill the priests at Nob?  (22:17)</vt:lpstr>
      <vt:lpstr>Whom did Doeg kill?  (22:18-19)</vt:lpstr>
      <vt:lpstr>Whom did Doeg kill?  (22:18-19)</vt:lpstr>
      <vt:lpstr>Who escaped from Nob and fled to join David?  (22:20)</vt:lpstr>
      <vt:lpstr>Who escaped from Nob and fled to join David?  (22:20)</vt:lpstr>
      <vt:lpstr>What did David say to Abiathar after he told David about the priests’ murder?  (22:22-23)</vt:lpstr>
      <vt:lpstr>What did David say to Abiathar after he told David about the priests’ murder?  (22:22-23)</vt:lpstr>
      <vt:lpstr>Why couldn’t Saul find David when David stayed in the Desert of Ziph?  (23:14)</vt:lpstr>
      <vt:lpstr>Why couldn’t Saul find David when David stayed in the Desert of Ziph?  (23:14)</vt:lpstr>
      <vt:lpstr>Who went to David at Horesh and helped him find strength in God?  (23:16)</vt:lpstr>
      <vt:lpstr>Who went to David at Horesh and helped him find strength in God?  (23:16)</vt:lpstr>
      <vt:lpstr>Finish this verse:  “The Lord is good, a refuge in times of trouble.  He cares for those…”  (Nahum 1:7)</vt:lpstr>
      <vt:lpstr>Finish this verse:  “The Lord is good, a refuge in times of trouble.  He cares for those…”  (Nahum 1:7)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Robin</cp:lastModifiedBy>
  <cp:revision>5</cp:revision>
  <dcterms:created xsi:type="dcterms:W3CDTF">2016-04-16T17:22:52Z</dcterms:created>
  <dcterms:modified xsi:type="dcterms:W3CDTF">2016-04-21T12:53:43Z</dcterms:modified>
</cp:coreProperties>
</file>