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David feel after cutting Saul’s robe?  (24:5)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Fearful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Conscience-stricken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Happy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9648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David feel after cutting Saul’s robe?  (24:5)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Fearful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Conscience-stricken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Happy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5484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his men after he cut Saul’s robe?  (24:6)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forbid that I should do such a think to my master.”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has given my enemy to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Lord’s will be done.”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70519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his men after he cut Saul’s robe?  (24:6)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“The Lord forbid that I should do such a think to my master.”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has given my enemy to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Lord’s will be done.”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2209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not allow his men to do while they were hiding in the cave?  (24:7)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Attack 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Leave the cave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Join 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9146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not allow his men to do while they were hiding in the cave?  (24:7)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Attack 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Leave the cave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Join 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3896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first thing David said to Saul after leaving the cave?  (24:8)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mistreated your servant!”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“Now I am going to fight you!”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“My lord the king!”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6464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first thing David said to Saul after leaving the cave?  (24:8)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mistreated your servant!”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“Now I am going to fight you!”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“My lord the king!”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24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David show respect to Saul after Saul left the cave?  (24:8)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raised his sword in the air.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built an altar and worshiped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bowed with his face to the ground.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27689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David show respect to Saul after Saul left the cave?  (24:8)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raised his sword in the air.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built an altar and worshiped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bowed with his face to the ground.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83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did Saul take to look for David near the Crags of the Wild Goats?  (24:2)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3,000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84660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Saul after Saul left the cave?  (24:10)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do you listen when men say, ‘David is bent on harming you?’”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seen with your own eyes how the Lord delivered you into my hands in the cave.”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71287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Saul after Saul left the cave?  (24:10)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do you listen when men say, ‘David is bent on harming you?’”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seen with your own eyes how the Lord delivered you into my hands in the cave.”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514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show Saul after Saul left the cave?  (24:11)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flower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piece of Saul’s robe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knife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4781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show Saul after Saul left the cave?  (24:11)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flower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piece of Saul’s robe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knife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60065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“May the Lord judge between you and me?” (24:12)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12444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“May the Lord judge between you and me?” (24:12)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55266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old saying did David quote to Saul?  (24:12)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“Don’t bite the hand that feeds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“Blessed be the tie that binds.”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“From evildoers come evil deeds.”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64237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old saying did David quote to Saul?  (24:12)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“Don’t bite the hand that feeds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“Blessed be the tie that binds.”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“From evildoers come evil deeds.”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797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after David finished speaking to him at the cave?  (24:16)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wept aloud.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cursed his own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prayed.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67379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after David finished speaking to him at the cave?  (24:16)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wept aloud.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cursed his own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prayed.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3589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did Saul take to look for David near the Crags of the Wild Goats?  (24:2)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3,000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77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“You have treated me well, but I have treated you badly.”  (24:17)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66976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“You have treated me well, but I have treated you badly.”  (24:17)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97685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 say would be the next king of Israel?  (24:20)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Solomon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80697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 say would be the next king of Israel?  (24:20)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Solomon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16497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promise did David make to Saul?  (24:21-22)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would not kill Saul’s family or wipe out his name.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would not try to become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would run the kingdom exactly as Saul did.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68546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promise did David make to Saul?  (24:21-22)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David would not kill Saul’s family or wipe out his name.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would not try to become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would run the kingdom exactly as Saul did.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89849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David and his men go after he gave his oath to Saul?  (24:22)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stronghold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cave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339639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David and his men go after he gave his oath to Saul?  (24:22)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stronghold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cave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14106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“Do not be overcome by evil, but overcome…”  (Romans 12:21)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evil with love.”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good with darkness.”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evil with good.”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423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“Do not be overcome by evil, but overcome…”  (Romans 12:21)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evil with love.”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good with darkness.”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evil with good.”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71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into the cave where David and his men were hiding?  (24:3)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5133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into the cave where David and his men were hiding?  (24:3)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2759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David’s men say to David when they saw Saul come into the cave?  (24:4)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Nothing.  They kept silent.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said, “Leave our king in peace.”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said, “This is the day the Lord spoke of.”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435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David’s men say to David when they saw Saul come into the cave?  (24:4)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Nothing.  They kept silent.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said, “Leave our king in peace.”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said, “This is the day the Lord spoke of.”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24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do to Saul in the cave?  (24:4)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hugged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cut off a corner of Saul’s robe.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hit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155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do to Saul in the cave?  (24:4)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hugged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cut off a corner of Saul’s robe.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hit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390319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1197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1st and 2nd Samuel Dig Site 14</vt:lpstr>
      <vt:lpstr>How many men did Saul take to look for David near the Crags of the Wild Goats?  (24:2)</vt:lpstr>
      <vt:lpstr>How many men did Saul take to look for David near the Crags of the Wild Goats?  (24:2)</vt:lpstr>
      <vt:lpstr>Who came into the cave where David and his men were hiding?  (24:3)</vt:lpstr>
      <vt:lpstr>Who came into the cave where David and his men were hiding?  (24:3)</vt:lpstr>
      <vt:lpstr>What did David’s men say to David when they saw Saul come into the cave?  (24:4)</vt:lpstr>
      <vt:lpstr>What did David’s men say to David when they saw Saul come into the cave?  (24:4)</vt:lpstr>
      <vt:lpstr>What did David do to Saul in the cave?  (24:4)</vt:lpstr>
      <vt:lpstr>What did David do to Saul in the cave?  (24:4)</vt:lpstr>
      <vt:lpstr>How did David feel after cutting Saul’s robe?  (24:5)</vt:lpstr>
      <vt:lpstr>How did David feel after cutting Saul’s robe?  (24:5)</vt:lpstr>
      <vt:lpstr>What did David say to his men after he cut Saul’s robe?  (24:6)</vt:lpstr>
      <vt:lpstr>What did David say to his men after he cut Saul’s robe?  (24:6)</vt:lpstr>
      <vt:lpstr>What did David not allow his men to do while they were hiding in the cave?  (24:7)</vt:lpstr>
      <vt:lpstr>What did David not allow his men to do while they were hiding in the cave?  (24:7)</vt:lpstr>
      <vt:lpstr>What was the first thing David said to Saul after leaving the cave?  (24:8)</vt:lpstr>
      <vt:lpstr>What was the first thing David said to Saul after leaving the cave?  (24:8)</vt:lpstr>
      <vt:lpstr>How did David show respect to Saul after Saul left the cave?  (24:8)</vt:lpstr>
      <vt:lpstr>How did David show respect to Saul after Saul left the cave?  (24:8)</vt:lpstr>
      <vt:lpstr>What did David say to Saul after Saul left the cave?  (24:10)</vt:lpstr>
      <vt:lpstr>What did David say to Saul after Saul left the cave?  (24:10)</vt:lpstr>
      <vt:lpstr>What did David show Saul after Saul left the cave?  (24:11)</vt:lpstr>
      <vt:lpstr>What did David show Saul after Saul left the cave?  (24:11)</vt:lpstr>
      <vt:lpstr>Who said, “May the Lord judge between you and me?” (24:12)</vt:lpstr>
      <vt:lpstr>Who said, “May the Lord judge between you and me?” (24:12)</vt:lpstr>
      <vt:lpstr>What old saying did David quote to Saul?  (24:12)</vt:lpstr>
      <vt:lpstr>What old saying did David quote to Saul?  (24:12)</vt:lpstr>
      <vt:lpstr>What did Saul do after David finished speaking to him at the cave?  (24:16)</vt:lpstr>
      <vt:lpstr>What did Saul do after David finished speaking to him at the cave?  (24:16)</vt:lpstr>
      <vt:lpstr>Who said, “You have treated me well, but I have treated you badly.”  (24:17)</vt:lpstr>
      <vt:lpstr>Who said, “You have treated me well, but I have treated you badly.”  (24:17)</vt:lpstr>
      <vt:lpstr>Who did Saul say would be the next king of Israel?  (24:20)</vt:lpstr>
      <vt:lpstr>Who did Saul say would be the next king of Israel?  (24:20)</vt:lpstr>
      <vt:lpstr>What promise did David make to Saul?  (24:21-22)</vt:lpstr>
      <vt:lpstr>What promise did David make to Saul?  (24:21-22)</vt:lpstr>
      <vt:lpstr>Where did David and his men go after he gave his oath to Saul?  (24:22)</vt:lpstr>
      <vt:lpstr>Where did David and his men go after he gave his oath to Saul?  (24:22)</vt:lpstr>
      <vt:lpstr>Finish this verse:  “Do not be overcome by evil, but overcome…”  (Romans 12:21)</vt:lpstr>
      <vt:lpstr>Finish this verse:  “Do not be overcome by evil, but overcome…”  (Romans 12:21)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Robin</cp:lastModifiedBy>
  <cp:revision>5</cp:revision>
  <dcterms:created xsi:type="dcterms:W3CDTF">2016-04-16T17:22:52Z</dcterms:created>
  <dcterms:modified xsi:type="dcterms:W3CDTF">2016-04-21T12:54:07Z</dcterms:modified>
</cp:coreProperties>
</file>