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91" r:id="rId11"/>
    <p:sldId id="292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1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5788118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255274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716657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685709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522596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97969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46736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6746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35642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506501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33709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29156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041802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65839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38183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07292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521707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820579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09420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94483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40923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596975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2858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470317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194865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539790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3310809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8435076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023193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941590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80" name="Shape 2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1899112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86" name="Shape 2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9527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6114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91701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477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0780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925753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28232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chemeClr val="lt1"/>
              </a:buClr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4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lt1"/>
              </a:buClr>
              <a:buFont typeface="Arial"/>
              <a:buNone/>
              <a:defRPr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lt1"/>
              </a:buClr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lt1"/>
              </a:buClr>
              <a:buFont typeface="Arial"/>
              <a:buNone/>
              <a:defRPr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lt1"/>
              </a:buClr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lt1"/>
              </a:buClr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5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5400" b="1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-US" sz="5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and 2</a:t>
            </a:r>
            <a:r>
              <a:rPr lang="en-US" sz="5400" b="1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-US" sz="5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Samuel</a:t>
            </a:r>
            <a:br>
              <a:rPr lang="en-US" sz="5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5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Dig Site 1</a:t>
            </a:r>
            <a:r>
              <a:rPr lang="en-US" sz="5400" b="1"/>
              <a:t>6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274672"/>
            <a:ext cx="8229600" cy="193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 dirty="0"/>
              <a:t>How did Saul’s armor-bearer feel when Saul asked him to kill him? (31:4)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457200" y="2342275"/>
            <a:ext cx="8229600" cy="3387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None/>
            </a:pPr>
            <a:endParaRPr lang="en-US" sz="4000" dirty="0"/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 dirty="0"/>
              <a:t>1. Terrified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 dirty="0">
                <a:solidFill>
                  <a:schemeClr val="bg1"/>
                </a:solidFill>
              </a:rPr>
              <a:t>2. Angry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 dirty="0"/>
              <a:t>3. Excited</a:t>
            </a:r>
          </a:p>
        </p:txBody>
      </p:sp>
    </p:spTree>
    <p:extLst>
      <p:ext uri="{BB962C8B-B14F-4D97-AF65-F5344CB8AC3E}">
        <p14:creationId xmlns:p14="http://schemas.microsoft.com/office/powerpoint/2010/main" val="2673534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274672"/>
            <a:ext cx="8229600" cy="193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 dirty="0"/>
              <a:t>How did Saul’s armor-bearer feel when Saul asked him to kill him? (31:4)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457200" y="2342275"/>
            <a:ext cx="8229600" cy="3387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None/>
            </a:pPr>
            <a:endParaRPr lang="en-US" sz="4000" dirty="0"/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 dirty="0">
                <a:solidFill>
                  <a:srgbClr val="FFC000"/>
                </a:solidFill>
              </a:rPr>
              <a:t>1. Terrified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 dirty="0">
                <a:solidFill>
                  <a:schemeClr val="bg1"/>
                </a:solidFill>
              </a:rPr>
              <a:t>2. Angry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 dirty="0"/>
              <a:t>3. Excited</a:t>
            </a:r>
          </a:p>
        </p:txBody>
      </p:sp>
    </p:spTree>
    <p:extLst>
      <p:ext uri="{BB962C8B-B14F-4D97-AF65-F5344CB8AC3E}">
        <p14:creationId xmlns:p14="http://schemas.microsoft.com/office/powerpoint/2010/main" val="1361375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274672"/>
            <a:ext cx="8229600" cy="193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Who died on the same day as Saul? (31:6)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457200" y="2342275"/>
            <a:ext cx="8229600" cy="3387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1. His three sons and armor-bearer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2. All his men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3. Both answers are correct.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457200" y="274672"/>
            <a:ext cx="8229600" cy="193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Who died on the same day as Saul? (31:6)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457200" y="2342275"/>
            <a:ext cx="8229600" cy="3387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1. His three sons and armor-bearer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2. All his men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>
                <a:solidFill>
                  <a:srgbClr val="FFFF00"/>
                </a:solidFill>
              </a:rPr>
              <a:t>3. Both answers are correct.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457200" y="274675"/>
            <a:ext cx="8229600" cy="2179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Where did the Lord tell David to go when David asked if he should go to one of the towns of Judah? (2 Samuel 2:1) 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457200" y="2688475"/>
            <a:ext cx="8229600" cy="304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1. Jerusalem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2. Bethlehem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3. Hebron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457200" y="274675"/>
            <a:ext cx="8229600" cy="2179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Where did the Lord tell David to go when David asked if he should go to one of the towns of Judah? (2 Samuel 2:1) 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457200" y="2688475"/>
            <a:ext cx="8229600" cy="304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1. Jerusalem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2. Bethlehem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>
                <a:solidFill>
                  <a:srgbClr val="FFFF00"/>
                </a:solidFill>
              </a:rPr>
              <a:t>3. Hebron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57200" y="274675"/>
            <a:ext cx="8229600" cy="2179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What did the men of Judah do when they came to Hebron? (2:4) 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457200" y="2688475"/>
            <a:ext cx="8229600" cy="304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1. "Asked David to lead their armies"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2. "Anointed David king over the tribe of Judah"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3. "Anointed David king over all Israel"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457200" y="274675"/>
            <a:ext cx="8229600" cy="2179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What did the men of Judah do when they came to Hebron? (2:4) 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457200" y="2688475"/>
            <a:ext cx="8229600" cy="304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1. "Asked David to lead their armies"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>
                <a:solidFill>
                  <a:srgbClr val="FFFF00"/>
                </a:solidFill>
              </a:rPr>
              <a:t>2. "Anointed David king over the tribe of Judah"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3. "Anointed David king over all Israel"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457200" y="274675"/>
            <a:ext cx="8229600" cy="2179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Why did David send a message to the men from Jabesh Gilead? (2:4-5)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457200" y="2688475"/>
            <a:ext cx="8229600" cy="304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1. They had killed Saul.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2. They had buried Saul.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3. They had asked about Saul.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457200" y="274675"/>
            <a:ext cx="8229600" cy="2179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Why did David send a message to the men from Jabesh Gilead? (2:4-5)</a:t>
            </a: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457200" y="2688475"/>
            <a:ext cx="8229600" cy="304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1. They had killed Saul.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>
                <a:solidFill>
                  <a:srgbClr val="FFFF00"/>
                </a:solidFill>
              </a:rPr>
              <a:t>2. They had buried Saul.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3. They had asked about Saul.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74663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Who were the Philistines in hot pursuit of when they fought the Israelites on Mount Gilboa? (1 Samuel 31:1-2)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305494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Saul and his sons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David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Saul's armor-bearer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457200" y="274675"/>
            <a:ext cx="8229600" cy="2179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Who said, "'Now then, be strong and brave, for Saul your master is dead"'? (2:7)</a:t>
            </a: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457200" y="2688475"/>
            <a:ext cx="8229600" cy="304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1. David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2. lsh-Bosheth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3. Saul's armor-bearer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457200" y="274675"/>
            <a:ext cx="8229600" cy="2179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Who said, "'Now then, be strong and brave, for Saul your master is dead"'? (2:7)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457200" y="2688475"/>
            <a:ext cx="8229600" cy="304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>
                <a:solidFill>
                  <a:srgbClr val="FFFF00"/>
                </a:solidFill>
              </a:rPr>
              <a:t>1. David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2. lsh-Bosheth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3. Saul's armor-bearer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457200" y="274675"/>
            <a:ext cx="8229600" cy="2179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Who did Abner, the commander of Saul's army, make king over all Israel? (2:8-9)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457200" y="2688475"/>
            <a:ext cx="8229600" cy="304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1. Saul's son, lsh-Bosheth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2. Saul's son, Malki-Shua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3. Saul's son, Abinadab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457200" y="274675"/>
            <a:ext cx="8229600" cy="2179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Who did Abner, the commander of Saul's army, make king over all Israel? (2:8-9)</a:t>
            </a:r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457200" y="2688475"/>
            <a:ext cx="8229600" cy="304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>
                <a:solidFill>
                  <a:srgbClr val="FFFF00"/>
                </a:solidFill>
              </a:rPr>
              <a:t>1. Saul's son, lsh-Bosheth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2. Saul's son, Malki-Shua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3. Saul's son, Abinadab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457200" y="274675"/>
            <a:ext cx="8229600" cy="2179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How long did Saul's son lsh-Bosheth reign over Israel as king? (2:10)</a:t>
            </a:r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457200" y="2688475"/>
            <a:ext cx="8229600" cy="304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1. One year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2. Two years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3. Forty years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/>
          </p:nvPr>
        </p:nvSpPr>
        <p:spPr>
          <a:xfrm>
            <a:off x="457200" y="274675"/>
            <a:ext cx="8229600" cy="2179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How long did Saul's son lsh-Bosheth reign over Israel as king? (2:10)</a:t>
            </a:r>
          </a:p>
        </p:txBody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457200" y="2688475"/>
            <a:ext cx="8229600" cy="304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1. One year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>
                <a:solidFill>
                  <a:srgbClr val="FFFF00"/>
                </a:solidFill>
              </a:rPr>
              <a:t>2. Two years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3. Forty years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457200" y="274675"/>
            <a:ext cx="8229600" cy="2179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How long was David king in Hebron over the tribe of Judah? (2:11)</a:t>
            </a:r>
          </a:p>
        </p:txBody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457200" y="2688475"/>
            <a:ext cx="8229600" cy="304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1. 40 years and 7 months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2. 2 years and 7 months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3. 7 years and 6 months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title"/>
          </p:nvPr>
        </p:nvSpPr>
        <p:spPr>
          <a:xfrm>
            <a:off x="457200" y="274675"/>
            <a:ext cx="8229600" cy="2179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How long was David king in Hebron over the tribe of Judah? (2:11)</a:t>
            </a:r>
          </a:p>
        </p:txBody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457200" y="2688475"/>
            <a:ext cx="8229600" cy="304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1. 40 years and 7 months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2. 2 years and 7 months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>
                <a:solidFill>
                  <a:srgbClr val="FFFF00"/>
                </a:solidFill>
              </a:rPr>
              <a:t>3. 7 years and 6 months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457200" y="274675"/>
            <a:ext cx="8229600" cy="2179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Who fought at Helkath Hazzurim? (2:15-16)</a:t>
            </a:r>
          </a:p>
        </p:txBody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457200" y="2688475"/>
            <a:ext cx="8229600" cy="304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1. 200 of lsh-Bosheth's men and 200 of David's men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2. lsh-Bosheth and David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3. 12 of lsh-Bosheth's men and 12 of David's men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457200" y="274675"/>
            <a:ext cx="8229600" cy="2179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Who fought at Helkath Hazzurim? (2:15-16)</a:t>
            </a:r>
          </a:p>
        </p:txBody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457200" y="2688475"/>
            <a:ext cx="8229600" cy="304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1. 200 of lsh-Bosheth's men and 200 of David's men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2. lsh-Bosheth and David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>
                <a:solidFill>
                  <a:srgbClr val="FFFF00"/>
                </a:solidFill>
              </a:rPr>
              <a:t>3. 12 of lsh-Bosheth's men and 12 of David's men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74663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Who were the Philistines in hot pursuit of when they fought the Israelites on Mount Gilboa? (1 Samuel 31:1-2)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305494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rgbClr val="FFFF00"/>
              </a:buClr>
              <a:buSzPct val="100000"/>
              <a:buFont typeface="Calibri"/>
              <a:buAutoNum type="arabicPeriod"/>
            </a:pPr>
            <a:r>
              <a:rPr lang="en-US" sz="4000">
                <a:solidFill>
                  <a:srgbClr val="FFFF00"/>
                </a:solidFill>
              </a:rPr>
              <a:t>Saul and his sons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David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Saul's armor-bearer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xfrm>
            <a:off x="457200" y="274675"/>
            <a:ext cx="8229600" cy="2179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What did the elders of Israel do after David made a covenant with them at Hebron? (5:3)</a:t>
            </a:r>
          </a:p>
        </p:txBody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457200" y="2688475"/>
            <a:ext cx="8229600" cy="304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1. "They anointed David king over Israel."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2. "They moved to Jerusalem."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3. "They made a sacrifice to God."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xfrm>
            <a:off x="457200" y="274675"/>
            <a:ext cx="8229600" cy="2179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What did the elders of Israel do after David made a covenant with them at Hebron? (5:3)</a:t>
            </a:r>
          </a:p>
        </p:txBody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457200" y="2688475"/>
            <a:ext cx="8229600" cy="304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>
                <a:solidFill>
                  <a:srgbClr val="FFFF00"/>
                </a:solidFill>
              </a:rPr>
              <a:t>1. "They anointed David king over Israel."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2. "They moved to Jerusalem."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3. "They made a sacrifice to God."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title"/>
          </p:nvPr>
        </p:nvSpPr>
        <p:spPr>
          <a:xfrm>
            <a:off x="457200" y="274675"/>
            <a:ext cx="8229600" cy="2179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How old was David when he became king? (5:4)</a:t>
            </a:r>
          </a:p>
        </p:txBody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457200" y="2688475"/>
            <a:ext cx="8229600" cy="304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1. 25 years old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2. 30 years old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3. 33 years old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title"/>
          </p:nvPr>
        </p:nvSpPr>
        <p:spPr>
          <a:xfrm>
            <a:off x="457200" y="274675"/>
            <a:ext cx="8229600" cy="2179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How old was David when he became king? (5:4)</a:t>
            </a:r>
          </a:p>
        </p:txBody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457200" y="2688475"/>
            <a:ext cx="8229600" cy="304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1. 25 years old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>
                <a:solidFill>
                  <a:srgbClr val="FFFF00"/>
                </a:solidFill>
              </a:rPr>
              <a:t>2. 30 years old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3. 33 years old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title"/>
          </p:nvPr>
        </p:nvSpPr>
        <p:spPr>
          <a:xfrm>
            <a:off x="457200" y="274675"/>
            <a:ext cx="8229600" cy="2179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How long did David rule as king over Israel and Judah? (5:4)</a:t>
            </a:r>
          </a:p>
        </p:txBody>
      </p:sp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457200" y="2688475"/>
            <a:ext cx="8229600" cy="304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1. 40 years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2. 45 years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3. 50 years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title"/>
          </p:nvPr>
        </p:nvSpPr>
        <p:spPr>
          <a:xfrm>
            <a:off x="457200" y="274675"/>
            <a:ext cx="8229600" cy="2179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How long did David rule as king over Israel and Judah? (5:4)</a:t>
            </a:r>
          </a:p>
        </p:txBody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457200" y="2688475"/>
            <a:ext cx="8229600" cy="304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>
                <a:solidFill>
                  <a:srgbClr val="FFFF00"/>
                </a:solidFill>
              </a:rPr>
              <a:t>1. 40 years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2. 45 years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3. 50 years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title"/>
          </p:nvPr>
        </p:nvSpPr>
        <p:spPr>
          <a:xfrm>
            <a:off x="457200" y="274675"/>
            <a:ext cx="8229600" cy="2179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Finish this verse: "'Sovereign LORD, you are God! Your covenant is trustworthy, and you have promised ... "' (2 Samuel 7:28)</a:t>
            </a:r>
          </a:p>
        </p:txBody>
      </p:sp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457200" y="2688475"/>
            <a:ext cx="8229600" cy="375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1. "' ... these good things to your servant."'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2. "' … these terrible things to your children."'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3. "' ... to be with us always."'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title"/>
          </p:nvPr>
        </p:nvSpPr>
        <p:spPr>
          <a:xfrm>
            <a:off x="457200" y="274675"/>
            <a:ext cx="8229600" cy="2179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Finish this verse: "'Sovereign LORD, you are God! Your covenant is trustworthy, and you have promised ... "' (2 Samuel 7:28)</a:t>
            </a:r>
          </a:p>
        </p:txBody>
      </p:sp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457200" y="2688475"/>
            <a:ext cx="8229600" cy="375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>
                <a:solidFill>
                  <a:srgbClr val="FFFF00"/>
                </a:solidFill>
              </a:rPr>
              <a:t>1. "' ... these good things to your servant."'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2. "' … these terrible things to your children."'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3. "' ... to be with us always."'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74663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Clr>
                <a:schemeClr val="dk1"/>
              </a:buClr>
              <a:buSzPct val="27500"/>
              <a:buFont typeface="Arial"/>
              <a:buNone/>
            </a:pPr>
            <a:r>
              <a:rPr lang="en-US" sz="4000"/>
              <a:t>What did the Philistines do to Saul's sons, Jonathan, Abinadab, and Malki-Shua? (31:2)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2738275"/>
            <a:ext cx="8229600" cy="3387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1. They made them the leaders of Philistia.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2. They captured them and took them to the land of Philistia.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3. They killed them.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74663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What did the Philistines do to Saul's sons, Jonathan, Abinadab, and Malki-Shua? (31:2)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2738275"/>
            <a:ext cx="8229600" cy="3387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1. They made them the leaders of Philistia.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2. They captured them and took them to the land of Philistia.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>
                <a:solidFill>
                  <a:srgbClr val="FFFF00"/>
                </a:solidFill>
              </a:rPr>
              <a:t>3. They killed them.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74663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Who wounded Saul very badly? (31:3)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2738275"/>
            <a:ext cx="8229600" cy="3387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1. His armor-bearer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2. The Philistine archers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3. David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74663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Who wounded Saul very badly? (31:3)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2738275"/>
            <a:ext cx="8229600" cy="3387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1. His armor-bearer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>
                <a:solidFill>
                  <a:srgbClr val="FFFF00"/>
                </a:solidFill>
              </a:rPr>
              <a:t>2. The Philistine archers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3. David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274672"/>
            <a:ext cx="8229600" cy="193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After Saul was wounded in battle, what did he say to his armor-bearer? (31:4)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2342275"/>
            <a:ext cx="8229600" cy="3387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1. "Run away or the Philistines will find you."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2. "Kill me with your sword so the Philistines won't kill me and abuse me."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3. "Fight for me and my sons."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274672"/>
            <a:ext cx="8229600" cy="193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After Saul was wounded in battle, what did he say to his armor-bearer? (31:4)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457200" y="2342275"/>
            <a:ext cx="8229600" cy="3387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1. "Run away or the Philistines will find you."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>
                <a:solidFill>
                  <a:srgbClr val="FFFF00"/>
                </a:solidFill>
              </a:rPr>
              <a:t>2. "Kill me with your sword so the Philistines won't kill me and abuse me."</a:t>
            </a:r>
          </a:p>
          <a:p>
            <a:pPr marL="0" marR="0" lvl="0" indent="0" algn="l" rtl="0">
              <a:spcBef>
                <a:spcPts val="800"/>
              </a:spcBef>
              <a:buNone/>
            </a:pPr>
            <a:r>
              <a:rPr lang="en-US" sz="4000"/>
              <a:t>3. "Fight for me and my sons."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1345</Words>
  <Application>Microsoft Office PowerPoint</Application>
  <PresentationFormat>On-screen Show (4:3)</PresentationFormat>
  <Paragraphs>148</Paragraphs>
  <Slides>37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1_Office Theme</vt:lpstr>
      <vt:lpstr>1st and 2nd Samuel Dig Site 16</vt:lpstr>
      <vt:lpstr>Who were the Philistines in hot pursuit of when they fought the Israelites on Mount Gilboa? (1 Samuel 31:1-2)</vt:lpstr>
      <vt:lpstr>Who were the Philistines in hot pursuit of when they fought the Israelites on Mount Gilboa? (1 Samuel 31:1-2)</vt:lpstr>
      <vt:lpstr>What did the Philistines do to Saul's sons, Jonathan, Abinadab, and Malki-Shua? (31:2)</vt:lpstr>
      <vt:lpstr>What did the Philistines do to Saul's sons, Jonathan, Abinadab, and Malki-Shua? (31:2)</vt:lpstr>
      <vt:lpstr>Who wounded Saul very badly? (31:3)</vt:lpstr>
      <vt:lpstr>Who wounded Saul very badly? (31:3)</vt:lpstr>
      <vt:lpstr>After Saul was wounded in battle, what did he say to his armor-bearer? (31:4)</vt:lpstr>
      <vt:lpstr>After Saul was wounded in battle, what did he say to his armor-bearer? (31:4)</vt:lpstr>
      <vt:lpstr>How did Saul’s armor-bearer feel when Saul asked him to kill him? (31:4)</vt:lpstr>
      <vt:lpstr>How did Saul’s armor-bearer feel when Saul asked him to kill him? (31:4)</vt:lpstr>
      <vt:lpstr>Who died on the same day as Saul? (31:6)</vt:lpstr>
      <vt:lpstr>Who died on the same day as Saul? (31:6)</vt:lpstr>
      <vt:lpstr>Where did the Lord tell David to go when David asked if he should go to one of the towns of Judah? (2 Samuel 2:1) </vt:lpstr>
      <vt:lpstr>Where did the Lord tell David to go when David asked if he should go to one of the towns of Judah? (2 Samuel 2:1) </vt:lpstr>
      <vt:lpstr>What did the men of Judah do when they came to Hebron? (2:4) </vt:lpstr>
      <vt:lpstr>What did the men of Judah do when they came to Hebron? (2:4) </vt:lpstr>
      <vt:lpstr>Why did David send a message to the men from Jabesh Gilead? (2:4-5)</vt:lpstr>
      <vt:lpstr>Why did David send a message to the men from Jabesh Gilead? (2:4-5)</vt:lpstr>
      <vt:lpstr>Who said, "'Now then, be strong and brave, for Saul your master is dead"'? (2:7)</vt:lpstr>
      <vt:lpstr>Who said, "'Now then, be strong and brave, for Saul your master is dead"'? (2:7)</vt:lpstr>
      <vt:lpstr>Who did Abner, the commander of Saul's army, make king over all Israel? (2:8-9)</vt:lpstr>
      <vt:lpstr>Who did Abner, the commander of Saul's army, make king over all Israel? (2:8-9)</vt:lpstr>
      <vt:lpstr>How long did Saul's son lsh-Bosheth reign over Israel as king? (2:10)</vt:lpstr>
      <vt:lpstr>How long did Saul's son lsh-Bosheth reign over Israel as king? (2:10)</vt:lpstr>
      <vt:lpstr>How long was David king in Hebron over the tribe of Judah? (2:11)</vt:lpstr>
      <vt:lpstr>How long was David king in Hebron over the tribe of Judah? (2:11)</vt:lpstr>
      <vt:lpstr>Who fought at Helkath Hazzurim? (2:15-16)</vt:lpstr>
      <vt:lpstr>Who fought at Helkath Hazzurim? (2:15-16)</vt:lpstr>
      <vt:lpstr>What did the elders of Israel do after David made a covenant with them at Hebron? (5:3)</vt:lpstr>
      <vt:lpstr>What did the elders of Israel do after David made a covenant with them at Hebron? (5:3)</vt:lpstr>
      <vt:lpstr>How old was David when he became king? (5:4)</vt:lpstr>
      <vt:lpstr>How old was David when he became king? (5:4)</vt:lpstr>
      <vt:lpstr>How long did David rule as king over Israel and Judah? (5:4)</vt:lpstr>
      <vt:lpstr>How long did David rule as king over Israel and Judah? (5:4)</vt:lpstr>
      <vt:lpstr>Finish this verse: "'Sovereign LORD, you are God! Your covenant is trustworthy, and you have promised ... "' (2 Samuel 7:28)</vt:lpstr>
      <vt:lpstr>Finish this verse: "'Sovereign LORD, you are God! Your covenant is trustworthy, and you have promised ... "' (2 Samuel 7:28)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16</dc:title>
  <cp:lastModifiedBy>A L</cp:lastModifiedBy>
  <cp:revision>2</cp:revision>
  <dcterms:modified xsi:type="dcterms:W3CDTF">2023-01-04T21:47:21Z</dcterms:modified>
</cp:coreProperties>
</file>