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8/13/2023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DFCC-F1B3-40C7-88EF-23610554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when Jesus asked, “Who do you say I am?”  (16:15-16)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B9338-86D8-4AF8-A279-1B9663FE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Messiah, the Son of the living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great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Elijah.”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son of Joseph and Mary.”</a:t>
            </a:r>
          </a:p>
        </p:txBody>
      </p:sp>
    </p:spTree>
    <p:extLst>
      <p:ext uri="{BB962C8B-B14F-4D97-AF65-F5344CB8AC3E}">
        <p14:creationId xmlns:p14="http://schemas.microsoft.com/office/powerpoint/2010/main" val="101948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DFCC-F1B3-40C7-88EF-23610554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when Jesus asked, “Who do you say I am?”  (16:15-16)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B9338-86D8-4AF8-A279-1B9663FE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are the Messiah, the Son of the living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great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Elijah.”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son of Joseph and Mary.”</a:t>
            </a:r>
          </a:p>
        </p:txBody>
      </p:sp>
    </p:spTree>
    <p:extLst>
      <p:ext uri="{BB962C8B-B14F-4D97-AF65-F5344CB8AC3E}">
        <p14:creationId xmlns:p14="http://schemas.microsoft.com/office/powerpoint/2010/main" val="44875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9DFA-0688-4C08-9F2F-64635A7F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Peter blessed?  (16:17)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BBBB5-501A-465A-9BEB-8F41E8A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Jesus’ favorite disciple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God revealed the answer about Jesus’ identity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did not deny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wealthy</a:t>
            </a:r>
          </a:p>
        </p:txBody>
      </p:sp>
    </p:spTree>
    <p:extLst>
      <p:ext uri="{BB962C8B-B14F-4D97-AF65-F5344CB8AC3E}">
        <p14:creationId xmlns:p14="http://schemas.microsoft.com/office/powerpoint/2010/main" val="265547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9DFA-0688-4C08-9F2F-64635A7F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Peter blessed?  (16:17)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BBBB5-501A-465A-9BEB-8F41E8A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Jesus’ favorite disciple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God revealed the answer about Jesus’ identity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did not deny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wealthy</a:t>
            </a:r>
          </a:p>
        </p:txBody>
      </p:sp>
    </p:spTree>
    <p:extLst>
      <p:ext uri="{BB962C8B-B14F-4D97-AF65-F5344CB8AC3E}">
        <p14:creationId xmlns:p14="http://schemas.microsoft.com/office/powerpoint/2010/main" val="71993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BED-791D-4DB3-8D2B-70442FF6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disciples acknowledged that Jesus was the Messiah, what did Jesus say would happen to Him?  (16:21)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5C92-5EC7-4B4C-9F52-CE48AFFFD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go to Jerusalem and suffer many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must be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died, He would be raised to life on the third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102853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BED-791D-4DB3-8D2B-70442FF6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disciples acknowledged that Jesus was the Messiah, what did Jesus say would happen to Him?  (16:21)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5C92-5EC7-4B4C-9F52-CE48AFFFD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go to Jerusalem and suffer many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must be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died, He would be raised to life on the third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4000636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A521-0DEE-43DD-9EC6-85AD8237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after hearing that Jesus would suffer and be killed?  (16:22)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C505-84D5-4AE1-BEDF-06B80185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“Why?  When will all this happen?”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we stop this from happening?”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“Never, Lord! This shall never happen to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075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A521-0DEE-43DD-9EC6-85AD8237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after hearing that Jesus would suffer and be killed?  (16:22)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C505-84D5-4AE1-BEDF-06B80185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“Why?  When will all this happen?”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we stop this from happening?”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“Never, Lord! This shall never happen to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12595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F159-A939-4971-8079-866E960E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Peter a stumbling block?  (16:23)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C5A2-49F3-4B53-B616-DA924184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was a coward.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had the concerns of people in mind, not the concerns of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always wanted to be first.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never followed Jesus’ teachings.</a:t>
            </a:r>
          </a:p>
        </p:txBody>
      </p:sp>
    </p:spTree>
    <p:extLst>
      <p:ext uri="{BB962C8B-B14F-4D97-AF65-F5344CB8AC3E}">
        <p14:creationId xmlns:p14="http://schemas.microsoft.com/office/powerpoint/2010/main" val="1519872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F159-A939-4971-8079-866E960E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Peter a stumbling block?  (16:23)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C5A2-49F3-4B53-B616-DA924184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was a coward.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had the concerns of people in mind, not the concerns of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always wanted to be first.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never followed Jesus’ teachings.</a:t>
            </a:r>
          </a:p>
        </p:txBody>
      </p:sp>
    </p:spTree>
    <p:extLst>
      <p:ext uri="{BB962C8B-B14F-4D97-AF65-F5344CB8AC3E}">
        <p14:creationId xmlns:p14="http://schemas.microsoft.com/office/powerpoint/2010/main" val="169026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1839-CCFD-4993-B37A-84911DCF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Canaanite woman crying out to Jesus?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6DBBA-71BC-4D8F-9AE6-2D52E3417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hungry for something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 daughter was demon-possessed and suffering terribly.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trying to get a special blessing from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988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6E2C-F732-4721-B5F8-35E424F7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to the person who loses his or her life for Jesus?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3947-94AE-494A-879D-143D31B19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receive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become famous.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find it.</a:t>
            </a:r>
          </a:p>
        </p:txBody>
      </p:sp>
    </p:spTree>
    <p:extLst>
      <p:ext uri="{BB962C8B-B14F-4D97-AF65-F5344CB8AC3E}">
        <p14:creationId xmlns:p14="http://schemas.microsoft.com/office/powerpoint/2010/main" val="3749927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6E2C-F732-4721-B5F8-35E424F7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to the person who loses his or her life for Jesus?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3947-94AE-494A-879D-143D31B19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receive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become famous.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will find it.</a:t>
            </a:r>
          </a:p>
        </p:txBody>
      </p:sp>
    </p:spTree>
    <p:extLst>
      <p:ext uri="{BB962C8B-B14F-4D97-AF65-F5344CB8AC3E}">
        <p14:creationId xmlns:p14="http://schemas.microsoft.com/office/powerpoint/2010/main" val="160657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2EEA-9C2D-40C1-A26F-C2E6966D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say the Son of Man would come?  (16:27)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73DE-3EFD-4F62-809D-FC283216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His Father’s glory with His angels”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little child born to an average family”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great king”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“With a loud sound of the trumpets of heaven”</a:t>
            </a:r>
          </a:p>
        </p:txBody>
      </p:sp>
    </p:spTree>
    <p:extLst>
      <p:ext uri="{BB962C8B-B14F-4D97-AF65-F5344CB8AC3E}">
        <p14:creationId xmlns:p14="http://schemas.microsoft.com/office/powerpoint/2010/main" val="724205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2EEA-9C2D-40C1-A26F-C2E6966D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say the Son of Man would come?  (16:27)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73DE-3EFD-4F62-809D-FC283216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“In His Father’s glory with His angels”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little child born to an average family”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great king”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“With a loud sound of the trumpets of heaven”</a:t>
            </a:r>
          </a:p>
        </p:txBody>
      </p:sp>
    </p:spTree>
    <p:extLst>
      <p:ext uri="{BB962C8B-B14F-4D97-AF65-F5344CB8AC3E}">
        <p14:creationId xmlns:p14="http://schemas.microsoft.com/office/powerpoint/2010/main" val="3210001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6C8A-EAEA-4111-8B2A-CA805EFA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took Peter, James, and John up a high mountain by themselves?  (17:1-2)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EEB5-664E-40A2-8380-7DD016953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transfigured before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shone like the sun.”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clothes became as white as the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83932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6C8A-EAEA-4111-8B2A-CA805EFA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took Peter, James, and John up a high mountain by themselves?  (17:1-2)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EEB5-664E-40A2-8380-7DD016953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transfigured before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shone like the sun.”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clothes became as white as the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19852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460E-1F7D-4512-953A-2053BE43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appeared with Jesus when He was transfigured?  (17:3)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9281-9774-4F0C-AA35-4EAAB9B38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Gideon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 and Isaiah</a:t>
            </a:r>
          </a:p>
        </p:txBody>
      </p:sp>
    </p:spTree>
    <p:extLst>
      <p:ext uri="{BB962C8B-B14F-4D97-AF65-F5344CB8AC3E}">
        <p14:creationId xmlns:p14="http://schemas.microsoft.com/office/powerpoint/2010/main" val="3286483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460E-1F7D-4512-953A-2053BE43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appeared with Jesus when He was transfigured?  (17:3)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9281-9774-4F0C-AA35-4EAAB9B38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Gideon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Moses and Elijah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 and Isaiah</a:t>
            </a:r>
          </a:p>
        </p:txBody>
      </p:sp>
    </p:spTree>
    <p:extLst>
      <p:ext uri="{BB962C8B-B14F-4D97-AF65-F5344CB8AC3E}">
        <p14:creationId xmlns:p14="http://schemas.microsoft.com/office/powerpoint/2010/main" val="2398088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A41C-E3E1-4B56-8C6E-497A5AE9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happened while Peter was speaking about building three shelters?  (17:4-5)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E8CE-9DA9-4919-9F97-70BE5E61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voice from a bright cloud said, “This is my Son, whom I love; with him I am well pleased.  Listen to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John started building the shelters.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met Elijah and Moses.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 disappeared.</a:t>
            </a:r>
          </a:p>
        </p:txBody>
      </p:sp>
    </p:spTree>
    <p:extLst>
      <p:ext uri="{BB962C8B-B14F-4D97-AF65-F5344CB8AC3E}">
        <p14:creationId xmlns:p14="http://schemas.microsoft.com/office/powerpoint/2010/main" val="4064525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A41C-E3E1-4B56-8C6E-497A5AE9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happened while Peter was speaking about building three shelters?  (17:4-5)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E8CE-9DA9-4919-9F97-70BE5E61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voice from a bright cloud said, “This is my Son, whom I love; with him I am well pleased.  Listen to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John started building the shelters.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met Elijah and Moses.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 disappeared.</a:t>
            </a:r>
          </a:p>
        </p:txBody>
      </p:sp>
    </p:spTree>
    <p:extLst>
      <p:ext uri="{BB962C8B-B14F-4D97-AF65-F5344CB8AC3E}">
        <p14:creationId xmlns:p14="http://schemas.microsoft.com/office/powerpoint/2010/main" val="343531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1839-CCFD-4993-B37A-84911DCF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Canaanite woman crying out to Jesus?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6DBBA-71BC-4D8F-9AE6-2D52E3417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hungry for something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Her daughter was demon-possessed and suffering terribly.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trying to get a special blessing from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07753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332F-CD68-4704-A63E-628059BA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three disciples heard the voice from the cloud?  (17:6-7)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F74BE-A45F-46C7-B6DC-B87C017C4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fell to the ground, terrified.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touched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“Get up…Don’t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389413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332F-CD68-4704-A63E-628059BA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three disciples heard the voice from the cloud?  (17:6-7)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F74BE-A45F-46C7-B6DC-B87C017C4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fell to the ground, terrified.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touched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“Get up…Don’t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14449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04D2-D40E-45A1-B8FA-3353EE5B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disciples as they went back down the mountain  (17:9)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AFD20-0769-4168-93E9-2BEF06D24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tell anyone what you have seen, until the Son of Man has been raised from the dead.”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“Elijah will be coming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faith and you will remember what happened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my favorite disciples.”</a:t>
            </a:r>
          </a:p>
        </p:txBody>
      </p:sp>
    </p:spTree>
    <p:extLst>
      <p:ext uri="{BB962C8B-B14F-4D97-AF65-F5344CB8AC3E}">
        <p14:creationId xmlns:p14="http://schemas.microsoft.com/office/powerpoint/2010/main" val="3404575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04D2-D40E-45A1-B8FA-3353EE5B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disciples as they went back down the mountain  (17:9)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AFD20-0769-4168-93E9-2BEF06D24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“Don’t tell anyone what you have seen, until the Son of Man has been raised from the dead.”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“Elijah will be coming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faith and you will remember what happened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my favorite disciples.”</a:t>
            </a:r>
          </a:p>
        </p:txBody>
      </p:sp>
    </p:spTree>
    <p:extLst>
      <p:ext uri="{BB962C8B-B14F-4D97-AF65-F5344CB8AC3E}">
        <p14:creationId xmlns:p14="http://schemas.microsoft.com/office/powerpoint/2010/main" val="100995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5E17-C48F-4B13-AE52-70EA2D44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want Jesus to do about the Canaanite woman?  (15:23)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C495-1DBD-45AD-A087-F7C63EEA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her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Provide a special blessing for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 her daughter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her something to eat</a:t>
            </a:r>
          </a:p>
        </p:txBody>
      </p:sp>
    </p:spTree>
    <p:extLst>
      <p:ext uri="{BB962C8B-B14F-4D97-AF65-F5344CB8AC3E}">
        <p14:creationId xmlns:p14="http://schemas.microsoft.com/office/powerpoint/2010/main" val="43269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5E17-C48F-4B13-AE52-70EA2D44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want Jesus to do about the Canaanite woman?  (15:23)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C495-1DBD-45AD-A087-F7C63EEA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Send her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Provide a special blessing for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 her daughter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her something to eat</a:t>
            </a:r>
          </a:p>
        </p:txBody>
      </p:sp>
    </p:spTree>
    <p:extLst>
      <p:ext uri="{BB962C8B-B14F-4D97-AF65-F5344CB8AC3E}">
        <p14:creationId xmlns:p14="http://schemas.microsoft.com/office/powerpoint/2010/main" val="179262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284E-4B17-4B98-820D-DB2BDFFF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the Canaanite woman said, “Even the dogs eat the crumbs that fall from their master’s table”?  (15:27)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DDF4-EBB6-4519-853B-30143B0F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“Woman, you have great faith.”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“Your request is granted.”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“Her daughter was healed at that moment.”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879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284E-4B17-4B98-820D-DB2BDFFF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the Canaanite woman said, “Even the dogs eat the crumbs that fall from their master’s table”?  (15:27)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DDF4-EBB6-4519-853B-30143B0F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“Woman, you have great faith.”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“Your request is granted.”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“Her daughter was healed at that moment.”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1861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2822-F399-4D78-980A-F8A5D1BA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the disciples when they arrived in the region of Caesarea Philippi?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506F-5B8E-4625-B6A4-35552E2F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follow me no matter what happens?”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do people say the Son of Man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the Son of God appear?”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the Messiah?”</a:t>
            </a:r>
          </a:p>
        </p:txBody>
      </p:sp>
    </p:spTree>
    <p:extLst>
      <p:ext uri="{BB962C8B-B14F-4D97-AF65-F5344CB8AC3E}">
        <p14:creationId xmlns:p14="http://schemas.microsoft.com/office/powerpoint/2010/main" val="21078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2822-F399-4D78-980A-F8A5D1BA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the disciples when they arrived in the region of Caesarea Philippi?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506F-5B8E-4625-B6A4-35552E2F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follow me no matter what happens?”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“Who do people say the Son of Man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the Son of God appear?”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the Messiah?”</a:t>
            </a:r>
          </a:p>
        </p:txBody>
      </p:sp>
    </p:spTree>
    <p:extLst>
      <p:ext uri="{BB962C8B-B14F-4D97-AF65-F5344CB8AC3E}">
        <p14:creationId xmlns:p14="http://schemas.microsoft.com/office/powerpoint/2010/main" val="21430374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1534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Matthew Dig Site 11</vt:lpstr>
      <vt:lpstr>Why was the Canaanite woman crying out to Jesus?  (15:22)</vt:lpstr>
      <vt:lpstr>Why was the Canaanite woman crying out to Jesus?  (15:22)</vt:lpstr>
      <vt:lpstr>What did the disciples want Jesus to do about the Canaanite woman?  (15:23)</vt:lpstr>
      <vt:lpstr>What did the disciples want Jesus to do about the Canaanite woman?  (15:23)</vt:lpstr>
      <vt:lpstr>What happened when the Canaanite woman said, “Even the dogs eat the crumbs that fall from their master’s table”?  (15:27)</vt:lpstr>
      <vt:lpstr>What happened when the Canaanite woman said, “Even the dogs eat the crumbs that fall from their master’s table”?  (15:27)</vt:lpstr>
      <vt:lpstr>What did Jesus ask the disciples when they arrived in the region of Caesarea Philippi?  (16:13)</vt:lpstr>
      <vt:lpstr>What did Jesus ask the disciples when they arrived in the region of Caesarea Philippi?  (16:13)</vt:lpstr>
      <vt:lpstr>What did Peter say when Jesus asked, “Who do you say I am?”  (16:15-16)</vt:lpstr>
      <vt:lpstr>What did Peter say when Jesus asked, “Who do you say I am?”  (16:15-16)</vt:lpstr>
      <vt:lpstr>Why was Peter blessed?  (16:17)</vt:lpstr>
      <vt:lpstr>Why was Peter blessed?  (16:17)</vt:lpstr>
      <vt:lpstr>After the disciples acknowledged that Jesus was the Messiah, what did Jesus say would happen to Him?  (16:21)</vt:lpstr>
      <vt:lpstr>After the disciples acknowledged that Jesus was the Messiah, what did Jesus say would happen to Him?  (16:21)</vt:lpstr>
      <vt:lpstr>What did Peter say after hearing that Jesus would suffer and be killed?  (16:22)</vt:lpstr>
      <vt:lpstr>What did Peter say after hearing that Jesus would suffer and be killed?  (16:22)</vt:lpstr>
      <vt:lpstr>Why was Peter a stumbling block?  (16:23)</vt:lpstr>
      <vt:lpstr>Why was Peter a stumbling block?  (16:23)</vt:lpstr>
      <vt:lpstr>What will happen to the person who loses his or her life for Jesus?  (16:25)</vt:lpstr>
      <vt:lpstr>What will happen to the person who loses his or her life for Jesus?  (16:25)</vt:lpstr>
      <vt:lpstr>How did Jesus say the Son of Man would come?  (16:27)</vt:lpstr>
      <vt:lpstr>How did Jesus say the Son of Man would come?  (16:27)</vt:lpstr>
      <vt:lpstr>What happened when Jesus took Peter, James, and John up a high mountain by themselves?  (17:1-2)</vt:lpstr>
      <vt:lpstr>What happened when Jesus took Peter, James, and John up a high mountain by themselves?  (17:1-2)</vt:lpstr>
      <vt:lpstr>Who appeared with Jesus when He was transfigured?  (17:3)</vt:lpstr>
      <vt:lpstr>Who appeared with Jesus when He was transfigured?  (17:3)</vt:lpstr>
      <vt:lpstr>What happened while Peter was speaking about building three shelters?  (17:4-5)</vt:lpstr>
      <vt:lpstr>What happened while Peter was speaking about building three shelters?  (17:4-5)</vt:lpstr>
      <vt:lpstr>What happened when the three disciples heard the voice from the cloud?  (17:6-7)</vt:lpstr>
      <vt:lpstr>What happened when the three disciples heard the voice from the cloud?  (17:6-7)</vt:lpstr>
      <vt:lpstr>What did Jesus say to the disciples as they went back down the mountain  (17:9)</vt:lpstr>
      <vt:lpstr>What did Jesus say to the disciples as they went back down the mountain  (17:9)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8</cp:revision>
  <dcterms:created xsi:type="dcterms:W3CDTF">2016-04-21T15:09:06Z</dcterms:created>
  <dcterms:modified xsi:type="dcterms:W3CDTF">2023-08-13T19:48:42Z</dcterms:modified>
</cp:coreProperties>
</file>