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Lst>
  <p:notesMasterIdLst>
    <p:notesMasterId r:id="rId34"/>
  </p:notesMasterIdLst>
  <p:sldIdLst>
    <p:sldId id="316" r:id="rId4"/>
    <p:sldId id="317" r:id="rId5"/>
    <p:sldId id="359" r:id="rId6"/>
    <p:sldId id="334" r:id="rId7"/>
    <p:sldId id="318" r:id="rId8"/>
    <p:sldId id="326" r:id="rId9"/>
    <p:sldId id="314" r:id="rId10"/>
    <p:sldId id="336" r:id="rId11"/>
    <p:sldId id="339" r:id="rId12"/>
    <p:sldId id="358" r:id="rId13"/>
    <p:sldId id="324" r:id="rId14"/>
    <p:sldId id="340" r:id="rId15"/>
    <p:sldId id="338" r:id="rId16"/>
    <p:sldId id="342" r:id="rId17"/>
    <p:sldId id="341" r:id="rId18"/>
    <p:sldId id="343" r:id="rId19"/>
    <p:sldId id="344" r:id="rId20"/>
    <p:sldId id="345" r:id="rId21"/>
    <p:sldId id="346" r:id="rId22"/>
    <p:sldId id="347" r:id="rId23"/>
    <p:sldId id="348" r:id="rId24"/>
    <p:sldId id="349" r:id="rId25"/>
    <p:sldId id="360" r:id="rId26"/>
    <p:sldId id="350" r:id="rId27"/>
    <p:sldId id="352" r:id="rId28"/>
    <p:sldId id="353" r:id="rId29"/>
    <p:sldId id="354" r:id="rId30"/>
    <p:sldId id="355" r:id="rId31"/>
    <p:sldId id="357" r:id="rId32"/>
    <p:sldId id="35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EF3"/>
    <a:srgbClr val="FFBDFA"/>
    <a:srgbClr val="FF00FF"/>
    <a:srgbClr val="1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7020E4-E71F-4D09-A7A8-C06C82D92717}" v="348" dt="2023-08-02T20:34:5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71" autoAdjust="0"/>
  </p:normalViewPr>
  <p:slideViewPr>
    <p:cSldViewPr>
      <p:cViewPr>
        <p:scale>
          <a:sx n="64" d="100"/>
          <a:sy n="64" d="100"/>
        </p:scale>
        <p:origin x="10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937020E4-E71F-4D09-A7A8-C06C82D92717}"/>
    <pc:docChg chg="undo redo custSel addSld delSld modSld sldOrd">
      <pc:chgData name="A L" userId="c83b8c5f662f391c" providerId="LiveId" clId="{937020E4-E71F-4D09-A7A8-C06C82D92717}" dt="2023-08-02T20:34:56.311" v="603"/>
      <pc:docMkLst>
        <pc:docMk/>
      </pc:docMkLst>
      <pc:sldChg chg="modSp mod modAnim">
        <pc:chgData name="A L" userId="c83b8c5f662f391c" providerId="LiveId" clId="{937020E4-E71F-4D09-A7A8-C06C82D92717}" dt="2023-08-02T16:06:53.293" v="179"/>
        <pc:sldMkLst>
          <pc:docMk/>
          <pc:sldMk cId="0" sldId="314"/>
        </pc:sldMkLst>
        <pc:spChg chg="mod">
          <ac:chgData name="A L" userId="c83b8c5f662f391c" providerId="LiveId" clId="{937020E4-E71F-4D09-A7A8-C06C82D92717}" dt="2023-08-02T16:06:49.007" v="177" actId="20577"/>
          <ac:spMkLst>
            <pc:docMk/>
            <pc:sldMk cId="0" sldId="314"/>
            <ac:spMk id="18437" creationId="{00000000-0000-0000-0000-000000000000}"/>
          </ac:spMkLst>
        </pc:spChg>
      </pc:sldChg>
      <pc:sldChg chg="addSp delSp modSp mod">
        <pc:chgData name="A L" userId="c83b8c5f662f391c" providerId="LiveId" clId="{937020E4-E71F-4D09-A7A8-C06C82D92717}" dt="2023-08-02T16:00:40.854" v="35" actId="207"/>
        <pc:sldMkLst>
          <pc:docMk/>
          <pc:sldMk cId="0" sldId="316"/>
        </pc:sldMkLst>
        <pc:spChg chg="add mod">
          <ac:chgData name="A L" userId="c83b8c5f662f391c" providerId="LiveId" clId="{937020E4-E71F-4D09-A7A8-C06C82D92717}" dt="2023-08-02T16:00:40.854" v="35" actId="207"/>
          <ac:spMkLst>
            <pc:docMk/>
            <pc:sldMk cId="0" sldId="316"/>
            <ac:spMk id="2" creationId="{4985366E-F18B-B000-6397-150386D98C17}"/>
          </ac:spMkLst>
        </pc:spChg>
        <pc:spChg chg="mod">
          <ac:chgData name="A L" userId="c83b8c5f662f391c" providerId="LiveId" clId="{937020E4-E71F-4D09-A7A8-C06C82D92717}" dt="2023-08-02T15:59:23.195" v="29" actId="207"/>
          <ac:spMkLst>
            <pc:docMk/>
            <pc:sldMk cId="0" sldId="316"/>
            <ac:spMk id="13314" creationId="{00000000-0000-0000-0000-000000000000}"/>
          </ac:spMkLst>
        </pc:spChg>
        <pc:spChg chg="mod">
          <ac:chgData name="A L" userId="c83b8c5f662f391c" providerId="LiveId" clId="{937020E4-E71F-4D09-A7A8-C06C82D92717}" dt="2023-08-02T15:57:19.430" v="2" actId="404"/>
          <ac:spMkLst>
            <pc:docMk/>
            <pc:sldMk cId="0" sldId="316"/>
            <ac:spMk id="13315" creationId="{00000000-0000-0000-0000-000000000000}"/>
          </ac:spMkLst>
        </pc:spChg>
        <pc:spChg chg="del">
          <ac:chgData name="A L" userId="c83b8c5f662f391c" providerId="LiveId" clId="{937020E4-E71F-4D09-A7A8-C06C82D92717}" dt="2023-08-02T15:57:12.861" v="1" actId="478"/>
          <ac:spMkLst>
            <pc:docMk/>
            <pc:sldMk cId="0" sldId="316"/>
            <ac:spMk id="13316" creationId="{00000000-0000-0000-0000-000000000000}"/>
          </ac:spMkLst>
        </pc:spChg>
      </pc:sldChg>
      <pc:sldChg chg="modSp mod">
        <pc:chgData name="A L" userId="c83b8c5f662f391c" providerId="LiveId" clId="{937020E4-E71F-4D09-A7A8-C06C82D92717}" dt="2023-08-02T16:05:53.793" v="163" actId="1076"/>
        <pc:sldMkLst>
          <pc:docMk/>
          <pc:sldMk cId="0" sldId="317"/>
        </pc:sldMkLst>
        <pc:spChg chg="mod">
          <ac:chgData name="A L" userId="c83b8c5f662f391c" providerId="LiveId" clId="{937020E4-E71F-4D09-A7A8-C06C82D92717}" dt="2023-08-02T16:05:53.793" v="163" actId="1076"/>
          <ac:spMkLst>
            <pc:docMk/>
            <pc:sldMk cId="0" sldId="317"/>
            <ac:spMk id="14338" creationId="{00000000-0000-0000-0000-000000000000}"/>
          </ac:spMkLst>
        </pc:spChg>
      </pc:sldChg>
      <pc:sldChg chg="modSp mod modAnim">
        <pc:chgData name="A L" userId="c83b8c5f662f391c" providerId="LiveId" clId="{937020E4-E71F-4D09-A7A8-C06C82D92717}" dt="2023-08-02T16:06:29.699" v="172"/>
        <pc:sldMkLst>
          <pc:docMk/>
          <pc:sldMk cId="0" sldId="318"/>
        </pc:sldMkLst>
        <pc:spChg chg="mod">
          <ac:chgData name="A L" userId="c83b8c5f662f391c" providerId="LiveId" clId="{937020E4-E71F-4D09-A7A8-C06C82D92717}" dt="2023-08-02T16:06:21.616" v="168" actId="20577"/>
          <ac:spMkLst>
            <pc:docMk/>
            <pc:sldMk cId="0" sldId="318"/>
            <ac:spMk id="16387" creationId="{00000000-0000-0000-0000-000000000000}"/>
          </ac:spMkLst>
        </pc:spChg>
      </pc:sldChg>
      <pc:sldChg chg="modSp mod modAnim">
        <pc:chgData name="A L" userId="c83b8c5f662f391c" providerId="LiveId" clId="{937020E4-E71F-4D09-A7A8-C06C82D92717}" dt="2023-08-02T16:06:41.441" v="176"/>
        <pc:sldMkLst>
          <pc:docMk/>
          <pc:sldMk cId="0" sldId="326"/>
        </pc:sldMkLst>
        <pc:spChg chg="mod">
          <ac:chgData name="A L" userId="c83b8c5f662f391c" providerId="LiveId" clId="{937020E4-E71F-4D09-A7A8-C06C82D92717}" dt="2023-08-02T16:06:36.104" v="174" actId="20577"/>
          <ac:spMkLst>
            <pc:docMk/>
            <pc:sldMk cId="0" sldId="326"/>
            <ac:spMk id="17410" creationId="{00000000-0000-0000-0000-000000000000}"/>
          </ac:spMkLst>
        </pc:spChg>
      </pc:sldChg>
      <pc:sldChg chg="modSp modAnim">
        <pc:chgData name="A L" userId="c83b8c5f662f391c" providerId="LiveId" clId="{937020E4-E71F-4D09-A7A8-C06C82D92717}" dt="2023-08-02T16:06:13.377" v="166" actId="6549"/>
        <pc:sldMkLst>
          <pc:docMk/>
          <pc:sldMk cId="0" sldId="334"/>
        </pc:sldMkLst>
        <pc:spChg chg="mod">
          <ac:chgData name="A L" userId="c83b8c5f662f391c" providerId="LiveId" clId="{937020E4-E71F-4D09-A7A8-C06C82D92717}" dt="2023-08-02T16:06:13.377" v="166" actId="6549"/>
          <ac:spMkLst>
            <pc:docMk/>
            <pc:sldMk cId="0" sldId="334"/>
            <ac:spMk id="15363" creationId="{00000000-0000-0000-0000-000000000000}"/>
          </ac:spMkLst>
        </pc:spChg>
      </pc:sldChg>
      <pc:sldChg chg="modSp mod modAnim">
        <pc:chgData name="A L" userId="c83b8c5f662f391c" providerId="LiveId" clId="{937020E4-E71F-4D09-A7A8-C06C82D92717}" dt="2023-08-02T16:07:06.138" v="184"/>
        <pc:sldMkLst>
          <pc:docMk/>
          <pc:sldMk cId="0" sldId="336"/>
        </pc:sldMkLst>
        <pc:spChg chg="mod">
          <ac:chgData name="A L" userId="c83b8c5f662f391c" providerId="LiveId" clId="{937020E4-E71F-4D09-A7A8-C06C82D92717}" dt="2023-08-02T16:07:00.837" v="181" actId="20577"/>
          <ac:spMkLst>
            <pc:docMk/>
            <pc:sldMk cId="0" sldId="336"/>
            <ac:spMk id="31746" creationId="{00000000-0000-0000-0000-000000000000}"/>
          </ac:spMkLst>
        </pc:spChg>
      </pc:sldChg>
      <pc:sldChg chg="modSp modAnim">
        <pc:chgData name="A L" userId="c83b8c5f662f391c" providerId="LiveId" clId="{937020E4-E71F-4D09-A7A8-C06C82D92717}" dt="2023-08-02T16:09:01.533" v="370" actId="1076"/>
        <pc:sldMkLst>
          <pc:docMk/>
          <pc:sldMk cId="0" sldId="339"/>
        </pc:sldMkLst>
        <pc:spChg chg="mod">
          <ac:chgData name="A L" userId="c83b8c5f662f391c" providerId="LiveId" clId="{937020E4-E71F-4D09-A7A8-C06C82D92717}" dt="2023-08-02T16:09:01.533" v="370" actId="1076"/>
          <ac:spMkLst>
            <pc:docMk/>
            <pc:sldMk cId="0" sldId="339"/>
            <ac:spMk id="2" creationId="{00000000-0000-0000-0000-000000000000}"/>
          </ac:spMkLst>
        </pc:spChg>
        <pc:picChg chg="mod">
          <ac:chgData name="A L" userId="c83b8c5f662f391c" providerId="LiveId" clId="{937020E4-E71F-4D09-A7A8-C06C82D92717}" dt="2023-08-02T16:08:46.957" v="367" actId="1076"/>
          <ac:picMkLst>
            <pc:docMk/>
            <pc:sldMk cId="0" sldId="339"/>
            <ac:picMk id="20482" creationId="{00000000-0000-0000-0000-000000000000}"/>
          </ac:picMkLst>
        </pc:picChg>
      </pc:sldChg>
      <pc:sldChg chg="modAnim">
        <pc:chgData name="A L" userId="c83b8c5f662f391c" providerId="LiveId" clId="{937020E4-E71F-4D09-A7A8-C06C82D92717}" dt="2023-08-02T16:10:54.049" v="389"/>
        <pc:sldMkLst>
          <pc:docMk/>
          <pc:sldMk cId="0" sldId="340"/>
        </pc:sldMkLst>
      </pc:sldChg>
      <pc:sldChg chg="modSp mod">
        <pc:chgData name="A L" userId="c83b8c5f662f391c" providerId="LiveId" clId="{937020E4-E71F-4D09-A7A8-C06C82D92717}" dt="2023-08-02T16:11:25.080" v="391" actId="20577"/>
        <pc:sldMkLst>
          <pc:docMk/>
          <pc:sldMk cId="0" sldId="342"/>
        </pc:sldMkLst>
        <pc:spChg chg="mod">
          <ac:chgData name="A L" userId="c83b8c5f662f391c" providerId="LiveId" clId="{937020E4-E71F-4D09-A7A8-C06C82D92717}" dt="2023-08-02T16:11:25.080" v="391" actId="20577"/>
          <ac:spMkLst>
            <pc:docMk/>
            <pc:sldMk cId="0" sldId="342"/>
            <ac:spMk id="25603" creationId="{00000000-0000-0000-0000-000000000000}"/>
          </ac:spMkLst>
        </pc:spChg>
      </pc:sldChg>
      <pc:sldChg chg="modSp mod">
        <pc:chgData name="A L" userId="c83b8c5f662f391c" providerId="LiveId" clId="{937020E4-E71F-4D09-A7A8-C06C82D92717}" dt="2023-08-02T16:12:31.940" v="394" actId="207"/>
        <pc:sldMkLst>
          <pc:docMk/>
          <pc:sldMk cId="0" sldId="344"/>
        </pc:sldMkLst>
        <pc:spChg chg="mod">
          <ac:chgData name="A L" userId="c83b8c5f662f391c" providerId="LiveId" clId="{937020E4-E71F-4D09-A7A8-C06C82D92717}" dt="2023-08-02T16:12:31.940" v="394" actId="207"/>
          <ac:spMkLst>
            <pc:docMk/>
            <pc:sldMk cId="0" sldId="344"/>
            <ac:spMk id="28675" creationId="{00000000-0000-0000-0000-000000000000}"/>
          </ac:spMkLst>
        </pc:spChg>
      </pc:sldChg>
      <pc:sldChg chg="addSp delSp modSp mod modAnim">
        <pc:chgData name="A L" userId="c83b8c5f662f391c" providerId="LiveId" clId="{937020E4-E71F-4D09-A7A8-C06C82D92717}" dt="2023-08-02T16:16:58.246" v="478" actId="20577"/>
        <pc:sldMkLst>
          <pc:docMk/>
          <pc:sldMk cId="0" sldId="345"/>
        </pc:sldMkLst>
        <pc:spChg chg="add del mod">
          <ac:chgData name="A L" userId="c83b8c5f662f391c" providerId="LiveId" clId="{937020E4-E71F-4D09-A7A8-C06C82D92717}" dt="2023-08-02T16:15:32.102" v="436" actId="478"/>
          <ac:spMkLst>
            <pc:docMk/>
            <pc:sldMk cId="0" sldId="345"/>
            <ac:spMk id="2" creationId="{5C99A8B2-E14A-06D3-7C28-D04A30124120}"/>
          </ac:spMkLst>
        </pc:spChg>
        <pc:spChg chg="add mod">
          <ac:chgData name="A L" userId="c83b8c5f662f391c" providerId="LiveId" clId="{937020E4-E71F-4D09-A7A8-C06C82D92717}" dt="2023-08-02T16:16:58.246" v="478" actId="20577"/>
          <ac:spMkLst>
            <pc:docMk/>
            <pc:sldMk cId="0" sldId="345"/>
            <ac:spMk id="3" creationId="{80F7E5FB-9F56-CB83-81A7-C37FD6123CE2}"/>
          </ac:spMkLst>
        </pc:spChg>
        <pc:spChg chg="del mod">
          <ac:chgData name="A L" userId="c83b8c5f662f391c" providerId="LiveId" clId="{937020E4-E71F-4D09-A7A8-C06C82D92717}" dt="2023-08-02T16:15:29.977" v="435" actId="478"/>
          <ac:spMkLst>
            <pc:docMk/>
            <pc:sldMk cId="0" sldId="345"/>
            <ac:spMk id="29699" creationId="{00000000-0000-0000-0000-000000000000}"/>
          </ac:spMkLst>
        </pc:spChg>
        <pc:picChg chg="mod">
          <ac:chgData name="A L" userId="c83b8c5f662f391c" providerId="LiveId" clId="{937020E4-E71F-4D09-A7A8-C06C82D92717}" dt="2023-08-02T16:13:37.007" v="403" actId="1076"/>
          <ac:picMkLst>
            <pc:docMk/>
            <pc:sldMk cId="0" sldId="345"/>
            <ac:picMk id="12" creationId="{00000000-0000-0000-0000-000000000000}"/>
          </ac:picMkLst>
        </pc:picChg>
        <pc:picChg chg="mod">
          <ac:chgData name="A L" userId="c83b8c5f662f391c" providerId="LiveId" clId="{937020E4-E71F-4D09-A7A8-C06C82D92717}" dt="2023-08-02T16:13:41.576" v="404" actId="1076"/>
          <ac:picMkLst>
            <pc:docMk/>
            <pc:sldMk cId="0" sldId="345"/>
            <ac:picMk id="13" creationId="{00000000-0000-0000-0000-000000000000}"/>
          </ac:picMkLst>
        </pc:picChg>
        <pc:picChg chg="mod">
          <ac:chgData name="A L" userId="c83b8c5f662f391c" providerId="LiveId" clId="{937020E4-E71F-4D09-A7A8-C06C82D92717}" dt="2023-08-02T16:13:54.396" v="409" actId="1076"/>
          <ac:picMkLst>
            <pc:docMk/>
            <pc:sldMk cId="0" sldId="345"/>
            <ac:picMk id="14" creationId="{00000000-0000-0000-0000-000000000000}"/>
          </ac:picMkLst>
        </pc:picChg>
        <pc:picChg chg="mod">
          <ac:chgData name="A L" userId="c83b8c5f662f391c" providerId="LiveId" clId="{937020E4-E71F-4D09-A7A8-C06C82D92717}" dt="2023-08-02T16:13:53.311" v="408" actId="1076"/>
          <ac:picMkLst>
            <pc:docMk/>
            <pc:sldMk cId="0" sldId="345"/>
            <ac:picMk id="112644" creationId="{00000000-0000-0000-0000-000000000000}"/>
          </ac:picMkLst>
        </pc:picChg>
      </pc:sldChg>
      <pc:sldChg chg="modSp mod">
        <pc:chgData name="A L" userId="c83b8c5f662f391c" providerId="LiveId" clId="{937020E4-E71F-4D09-A7A8-C06C82D92717}" dt="2023-08-02T16:16:54.945" v="476" actId="207"/>
        <pc:sldMkLst>
          <pc:docMk/>
          <pc:sldMk cId="0" sldId="346"/>
        </pc:sldMkLst>
        <pc:spChg chg="mod">
          <ac:chgData name="A L" userId="c83b8c5f662f391c" providerId="LiveId" clId="{937020E4-E71F-4D09-A7A8-C06C82D92717}" dt="2023-08-02T16:16:54.945" v="476" actId="207"/>
          <ac:spMkLst>
            <pc:docMk/>
            <pc:sldMk cId="0" sldId="346"/>
            <ac:spMk id="30723" creationId="{00000000-0000-0000-0000-000000000000}"/>
          </ac:spMkLst>
        </pc:spChg>
        <pc:picChg chg="mod">
          <ac:chgData name="A L" userId="c83b8c5f662f391c" providerId="LiveId" clId="{937020E4-E71F-4D09-A7A8-C06C82D92717}" dt="2023-08-02T16:16:30.733" v="474"/>
          <ac:picMkLst>
            <pc:docMk/>
            <pc:sldMk cId="0" sldId="346"/>
            <ac:picMk id="30722" creationId="{00000000-0000-0000-0000-000000000000}"/>
          </ac:picMkLst>
        </pc:picChg>
      </pc:sldChg>
      <pc:sldChg chg="addSp modSp mod">
        <pc:chgData name="A L" userId="c83b8c5f662f391c" providerId="LiveId" clId="{937020E4-E71F-4D09-A7A8-C06C82D92717}" dt="2023-08-02T20:24:08.723" v="502" actId="1076"/>
        <pc:sldMkLst>
          <pc:docMk/>
          <pc:sldMk cId="0" sldId="347"/>
        </pc:sldMkLst>
        <pc:spChg chg="mod">
          <ac:chgData name="A L" userId="c83b8c5f662f391c" providerId="LiveId" clId="{937020E4-E71F-4D09-A7A8-C06C82D92717}" dt="2023-08-02T20:22:26.994" v="495" actId="404"/>
          <ac:spMkLst>
            <pc:docMk/>
            <pc:sldMk cId="0" sldId="347"/>
            <ac:spMk id="31747" creationId="{00000000-0000-0000-0000-000000000000}"/>
          </ac:spMkLst>
        </pc:spChg>
        <pc:picChg chg="add mod">
          <ac:chgData name="A L" userId="c83b8c5f662f391c" providerId="LiveId" clId="{937020E4-E71F-4D09-A7A8-C06C82D92717}" dt="2023-08-02T20:23:32.620" v="499" actId="1076"/>
          <ac:picMkLst>
            <pc:docMk/>
            <pc:sldMk cId="0" sldId="347"/>
            <ac:picMk id="3" creationId="{2E1D219A-3788-37BC-AF1C-77302B59DA88}"/>
          </ac:picMkLst>
        </pc:picChg>
        <pc:picChg chg="add mod">
          <ac:chgData name="A L" userId="c83b8c5f662f391c" providerId="LiveId" clId="{937020E4-E71F-4D09-A7A8-C06C82D92717}" dt="2023-08-02T20:24:08.723" v="502" actId="1076"/>
          <ac:picMkLst>
            <pc:docMk/>
            <pc:sldMk cId="0" sldId="347"/>
            <ac:picMk id="5" creationId="{77817CBE-4B43-6682-7CE1-53B131F2BE74}"/>
          </ac:picMkLst>
        </pc:picChg>
        <pc:picChg chg="mod">
          <ac:chgData name="A L" userId="c83b8c5f662f391c" providerId="LiveId" clId="{937020E4-E71F-4D09-A7A8-C06C82D92717}" dt="2023-08-02T20:22:44.191" v="496" actId="14100"/>
          <ac:picMkLst>
            <pc:docMk/>
            <pc:sldMk cId="0" sldId="347"/>
            <ac:picMk id="31746" creationId="{00000000-0000-0000-0000-000000000000}"/>
          </ac:picMkLst>
        </pc:picChg>
      </pc:sldChg>
      <pc:sldChg chg="modAnim">
        <pc:chgData name="A L" userId="c83b8c5f662f391c" providerId="LiveId" clId="{937020E4-E71F-4D09-A7A8-C06C82D92717}" dt="2023-08-02T20:24:24.909" v="503"/>
        <pc:sldMkLst>
          <pc:docMk/>
          <pc:sldMk cId="0" sldId="348"/>
        </pc:sldMkLst>
      </pc:sldChg>
      <pc:sldChg chg="addSp delSp modSp mod modAnim">
        <pc:chgData name="A L" userId="c83b8c5f662f391c" providerId="LiveId" clId="{937020E4-E71F-4D09-A7A8-C06C82D92717}" dt="2023-08-02T20:28:36.584" v="516" actId="478"/>
        <pc:sldMkLst>
          <pc:docMk/>
          <pc:sldMk cId="0" sldId="349"/>
        </pc:sldMkLst>
        <pc:spChg chg="add del mod">
          <ac:chgData name="A L" userId="c83b8c5f662f391c" providerId="LiveId" clId="{937020E4-E71F-4D09-A7A8-C06C82D92717}" dt="2023-08-02T20:28:36.584" v="516" actId="478"/>
          <ac:spMkLst>
            <pc:docMk/>
            <pc:sldMk cId="0" sldId="349"/>
            <ac:spMk id="10" creationId="{987AD8F3-08D9-DE69-84B2-264CD6D40868}"/>
          </ac:spMkLst>
        </pc:spChg>
        <pc:picChg chg="add del mod">
          <ac:chgData name="A L" userId="c83b8c5f662f391c" providerId="LiveId" clId="{937020E4-E71F-4D09-A7A8-C06C82D92717}" dt="2023-08-02T20:28:36.584" v="516" actId="478"/>
          <ac:picMkLst>
            <pc:docMk/>
            <pc:sldMk cId="0" sldId="349"/>
            <ac:picMk id="3" creationId="{66734CDB-5F08-8525-E1F8-063BB7FE4332}"/>
          </ac:picMkLst>
        </pc:picChg>
      </pc:sldChg>
      <pc:sldChg chg="delSp modSp mod modAnim">
        <pc:chgData name="A L" userId="c83b8c5f662f391c" providerId="LiveId" clId="{937020E4-E71F-4D09-A7A8-C06C82D92717}" dt="2023-08-02T20:31:38.759" v="559"/>
        <pc:sldMkLst>
          <pc:docMk/>
          <pc:sldMk cId="0" sldId="350"/>
        </pc:sldMkLst>
        <pc:spChg chg="del mod">
          <ac:chgData name="A L" userId="c83b8c5f662f391c" providerId="LiveId" clId="{937020E4-E71F-4D09-A7A8-C06C82D92717}" dt="2023-08-02T20:30:15.593" v="545"/>
          <ac:spMkLst>
            <pc:docMk/>
            <pc:sldMk cId="0" sldId="350"/>
            <ac:spMk id="6" creationId="{00000000-0000-0000-0000-000000000000}"/>
          </ac:spMkLst>
        </pc:spChg>
        <pc:spChg chg="mod">
          <ac:chgData name="A L" userId="c83b8c5f662f391c" providerId="LiveId" clId="{937020E4-E71F-4D09-A7A8-C06C82D92717}" dt="2023-08-02T20:31:18.997" v="556" actId="1076"/>
          <ac:spMkLst>
            <pc:docMk/>
            <pc:sldMk cId="0" sldId="350"/>
            <ac:spMk id="7" creationId="{00000000-0000-0000-0000-000000000000}"/>
          </ac:spMkLst>
        </pc:spChg>
      </pc:sldChg>
      <pc:sldChg chg="modSp mod modAnim">
        <pc:chgData name="A L" userId="c83b8c5f662f391c" providerId="LiveId" clId="{937020E4-E71F-4D09-A7A8-C06C82D92717}" dt="2023-08-02T20:31:34.040" v="558"/>
        <pc:sldMkLst>
          <pc:docMk/>
          <pc:sldMk cId="0" sldId="352"/>
        </pc:sldMkLst>
        <pc:spChg chg="mod">
          <ac:chgData name="A L" userId="c83b8c5f662f391c" providerId="LiveId" clId="{937020E4-E71F-4D09-A7A8-C06C82D92717}" dt="2023-08-02T20:31:30.053" v="557" actId="20577"/>
          <ac:spMkLst>
            <pc:docMk/>
            <pc:sldMk cId="0" sldId="352"/>
            <ac:spMk id="35843" creationId="{00000000-0000-0000-0000-000000000000}"/>
          </ac:spMkLst>
        </pc:spChg>
      </pc:sldChg>
      <pc:sldChg chg="modSp mod modAnim">
        <pc:chgData name="A L" userId="c83b8c5f662f391c" providerId="LiveId" clId="{937020E4-E71F-4D09-A7A8-C06C82D92717}" dt="2023-08-02T20:32:40.679" v="571" actId="1035"/>
        <pc:sldMkLst>
          <pc:docMk/>
          <pc:sldMk cId="0" sldId="353"/>
        </pc:sldMkLst>
        <pc:spChg chg="mod">
          <ac:chgData name="A L" userId="c83b8c5f662f391c" providerId="LiveId" clId="{937020E4-E71F-4D09-A7A8-C06C82D92717}" dt="2023-08-02T20:32:40.679" v="571" actId="1035"/>
          <ac:spMkLst>
            <pc:docMk/>
            <pc:sldMk cId="0" sldId="353"/>
            <ac:spMk id="36867" creationId="{00000000-0000-0000-0000-000000000000}"/>
          </ac:spMkLst>
        </pc:spChg>
        <pc:picChg chg="mod">
          <ac:chgData name="A L" userId="c83b8c5f662f391c" providerId="LiveId" clId="{937020E4-E71F-4D09-A7A8-C06C82D92717}" dt="2023-08-02T20:32:34.377" v="569" actId="1035"/>
          <ac:picMkLst>
            <pc:docMk/>
            <pc:sldMk cId="0" sldId="353"/>
            <ac:picMk id="117780" creationId="{00000000-0000-0000-0000-000000000000}"/>
          </ac:picMkLst>
        </pc:picChg>
      </pc:sldChg>
      <pc:sldChg chg="modSp mod modAnim">
        <pc:chgData name="A L" userId="c83b8c5f662f391c" providerId="LiveId" clId="{937020E4-E71F-4D09-A7A8-C06C82D92717}" dt="2023-08-02T20:34:02.432" v="590" actId="20577"/>
        <pc:sldMkLst>
          <pc:docMk/>
          <pc:sldMk cId="0" sldId="354"/>
        </pc:sldMkLst>
        <pc:spChg chg="mod">
          <ac:chgData name="A L" userId="c83b8c5f662f391c" providerId="LiveId" clId="{937020E4-E71F-4D09-A7A8-C06C82D92717}" dt="2023-08-02T20:34:02.432" v="590" actId="20577"/>
          <ac:spMkLst>
            <pc:docMk/>
            <pc:sldMk cId="0" sldId="354"/>
            <ac:spMk id="37890" creationId="{00000000-0000-0000-0000-000000000000}"/>
          </ac:spMkLst>
        </pc:spChg>
        <pc:picChg chg="mod">
          <ac:chgData name="A L" userId="c83b8c5f662f391c" providerId="LiveId" clId="{937020E4-E71F-4D09-A7A8-C06C82D92717}" dt="2023-08-02T20:33:43.350" v="585" actId="1036"/>
          <ac:picMkLst>
            <pc:docMk/>
            <pc:sldMk cId="0" sldId="354"/>
            <ac:picMk id="37894" creationId="{00000000-0000-0000-0000-000000000000}"/>
          </ac:picMkLst>
        </pc:picChg>
        <pc:picChg chg="mod">
          <ac:chgData name="A L" userId="c83b8c5f662f391c" providerId="LiveId" clId="{937020E4-E71F-4D09-A7A8-C06C82D92717}" dt="2023-08-02T20:33:33.552" v="582" actId="1038"/>
          <ac:picMkLst>
            <pc:docMk/>
            <pc:sldMk cId="0" sldId="354"/>
            <ac:picMk id="116754" creationId="{00000000-0000-0000-0000-000000000000}"/>
          </ac:picMkLst>
        </pc:picChg>
        <pc:picChg chg="mod">
          <ac:chgData name="A L" userId="c83b8c5f662f391c" providerId="LiveId" clId="{937020E4-E71F-4D09-A7A8-C06C82D92717}" dt="2023-08-02T20:33:35.761" v="583" actId="1038"/>
          <ac:picMkLst>
            <pc:docMk/>
            <pc:sldMk cId="0" sldId="354"/>
            <ac:picMk id="116758" creationId="{00000000-0000-0000-0000-000000000000}"/>
          </ac:picMkLst>
        </pc:picChg>
        <pc:picChg chg="mod">
          <ac:chgData name="A L" userId="c83b8c5f662f391c" providerId="LiveId" clId="{937020E4-E71F-4D09-A7A8-C06C82D92717}" dt="2023-08-02T20:33:54.314" v="587" actId="1035"/>
          <ac:picMkLst>
            <pc:docMk/>
            <pc:sldMk cId="0" sldId="354"/>
            <ac:picMk id="116762" creationId="{00000000-0000-0000-0000-000000000000}"/>
          </ac:picMkLst>
        </pc:picChg>
        <pc:picChg chg="mod">
          <ac:chgData name="A L" userId="c83b8c5f662f391c" providerId="LiveId" clId="{937020E4-E71F-4D09-A7A8-C06C82D92717}" dt="2023-08-02T20:33:28.350" v="581" actId="1038"/>
          <ac:picMkLst>
            <pc:docMk/>
            <pc:sldMk cId="0" sldId="354"/>
            <ac:picMk id="116768" creationId="{00000000-0000-0000-0000-000000000000}"/>
          </ac:picMkLst>
        </pc:picChg>
      </pc:sldChg>
      <pc:sldChg chg="modSp mod">
        <pc:chgData name="A L" userId="c83b8c5f662f391c" providerId="LiveId" clId="{937020E4-E71F-4D09-A7A8-C06C82D92717}" dt="2023-08-02T20:34:23.936" v="592" actId="207"/>
        <pc:sldMkLst>
          <pc:docMk/>
          <pc:sldMk cId="0" sldId="355"/>
        </pc:sldMkLst>
        <pc:spChg chg="mod">
          <ac:chgData name="A L" userId="c83b8c5f662f391c" providerId="LiveId" clId="{937020E4-E71F-4D09-A7A8-C06C82D92717}" dt="2023-08-02T20:34:23.936" v="592" actId="207"/>
          <ac:spMkLst>
            <pc:docMk/>
            <pc:sldMk cId="0" sldId="355"/>
            <ac:spMk id="8" creationId="{00000000-0000-0000-0000-000000000000}"/>
          </ac:spMkLst>
        </pc:spChg>
      </pc:sldChg>
      <pc:sldChg chg="modSp mod modAnim">
        <pc:chgData name="A L" userId="c83b8c5f662f391c" providerId="LiveId" clId="{937020E4-E71F-4D09-A7A8-C06C82D92717}" dt="2023-08-02T20:34:56.311" v="603"/>
        <pc:sldMkLst>
          <pc:docMk/>
          <pc:sldMk cId="0" sldId="356"/>
        </pc:sldMkLst>
        <pc:spChg chg="mod">
          <ac:chgData name="A L" userId="c83b8c5f662f391c" providerId="LiveId" clId="{937020E4-E71F-4D09-A7A8-C06C82D92717}" dt="2023-08-02T20:34:51.578" v="600" actId="20577"/>
          <ac:spMkLst>
            <pc:docMk/>
            <pc:sldMk cId="0" sldId="356"/>
            <ac:spMk id="4" creationId="{00000000-0000-0000-0000-000000000000}"/>
          </ac:spMkLst>
        </pc:spChg>
      </pc:sldChg>
      <pc:sldChg chg="modSp mod modAnim">
        <pc:chgData name="A L" userId="c83b8c5f662f391c" providerId="LiveId" clId="{937020E4-E71F-4D09-A7A8-C06C82D92717}" dt="2023-08-02T20:34:40.926" v="598"/>
        <pc:sldMkLst>
          <pc:docMk/>
          <pc:sldMk cId="0" sldId="357"/>
        </pc:sldMkLst>
        <pc:spChg chg="mod">
          <ac:chgData name="A L" userId="c83b8c5f662f391c" providerId="LiveId" clId="{937020E4-E71F-4D09-A7A8-C06C82D92717}" dt="2023-08-02T20:34:36.500" v="595" actId="20577"/>
          <ac:spMkLst>
            <pc:docMk/>
            <pc:sldMk cId="0" sldId="357"/>
            <ac:spMk id="8" creationId="{00000000-0000-0000-0000-000000000000}"/>
          </ac:spMkLst>
        </pc:spChg>
      </pc:sldChg>
      <pc:sldChg chg="modSp mod modAnim">
        <pc:chgData name="A L" userId="c83b8c5f662f391c" providerId="LiveId" clId="{937020E4-E71F-4D09-A7A8-C06C82D92717}" dt="2023-08-02T16:10:43.138" v="388"/>
        <pc:sldMkLst>
          <pc:docMk/>
          <pc:sldMk cId="0" sldId="358"/>
        </pc:sldMkLst>
        <pc:spChg chg="mod">
          <ac:chgData name="A L" userId="c83b8c5f662f391c" providerId="LiveId" clId="{937020E4-E71F-4D09-A7A8-C06C82D92717}" dt="2023-08-02T16:10:30.698" v="386" actId="1076"/>
          <ac:spMkLst>
            <pc:docMk/>
            <pc:sldMk cId="0" sldId="358"/>
            <ac:spMk id="4" creationId="{00000000-0000-0000-0000-000000000000}"/>
          </ac:spMkLst>
        </pc:spChg>
        <pc:spChg chg="mod">
          <ac:chgData name="A L" userId="c83b8c5f662f391c" providerId="LiveId" clId="{937020E4-E71F-4D09-A7A8-C06C82D92717}" dt="2023-08-02T16:09:31.753" v="376" actId="1076"/>
          <ac:spMkLst>
            <pc:docMk/>
            <pc:sldMk cId="0" sldId="358"/>
            <ac:spMk id="7" creationId="{00000000-0000-0000-0000-000000000000}"/>
          </ac:spMkLst>
        </pc:spChg>
        <pc:picChg chg="mod">
          <ac:chgData name="A L" userId="c83b8c5f662f391c" providerId="LiveId" clId="{937020E4-E71F-4D09-A7A8-C06C82D92717}" dt="2023-08-02T16:09:59.190" v="382" actId="1076"/>
          <ac:picMkLst>
            <pc:docMk/>
            <pc:sldMk cId="0" sldId="358"/>
            <ac:picMk id="21510" creationId="{00000000-0000-0000-0000-000000000000}"/>
          </ac:picMkLst>
        </pc:picChg>
      </pc:sldChg>
      <pc:sldChg chg="addSp delSp modSp add mod ord">
        <pc:chgData name="A L" userId="c83b8c5f662f391c" providerId="LiveId" clId="{937020E4-E71F-4D09-A7A8-C06C82D92717}" dt="2023-08-02T16:04:14.888" v="159" actId="1035"/>
        <pc:sldMkLst>
          <pc:docMk/>
          <pc:sldMk cId="954981701" sldId="359"/>
        </pc:sldMkLst>
        <pc:spChg chg="mod">
          <ac:chgData name="A L" userId="c83b8c5f662f391c" providerId="LiveId" clId="{937020E4-E71F-4D09-A7A8-C06C82D92717}" dt="2023-08-02T16:02:15.079" v="146" actId="1076"/>
          <ac:spMkLst>
            <pc:docMk/>
            <pc:sldMk cId="954981701" sldId="359"/>
            <ac:spMk id="2" creationId="{4985366E-F18B-B000-6397-150386D98C17}"/>
          </ac:spMkLst>
        </pc:spChg>
        <pc:spChg chg="add del mod">
          <ac:chgData name="A L" userId="c83b8c5f662f391c" providerId="LiveId" clId="{937020E4-E71F-4D09-A7A8-C06C82D92717}" dt="2023-08-02T16:04:01.052" v="155" actId="478"/>
          <ac:spMkLst>
            <pc:docMk/>
            <pc:sldMk cId="954981701" sldId="359"/>
            <ac:spMk id="5" creationId="{8998A20C-12E8-8E61-1AD5-A3022A6F6898}"/>
          </ac:spMkLst>
        </pc:spChg>
        <pc:spChg chg="mod">
          <ac:chgData name="A L" userId="c83b8c5f662f391c" providerId="LiveId" clId="{937020E4-E71F-4D09-A7A8-C06C82D92717}" dt="2023-08-02T16:04:10.872" v="156" actId="1076"/>
          <ac:spMkLst>
            <pc:docMk/>
            <pc:sldMk cId="954981701" sldId="359"/>
            <ac:spMk id="13314" creationId="{00000000-0000-0000-0000-000000000000}"/>
          </ac:spMkLst>
        </pc:spChg>
        <pc:spChg chg="mod">
          <ac:chgData name="A L" userId="c83b8c5f662f391c" providerId="LiveId" clId="{937020E4-E71F-4D09-A7A8-C06C82D92717}" dt="2023-08-02T16:04:14.888" v="159" actId="1035"/>
          <ac:spMkLst>
            <pc:docMk/>
            <pc:sldMk cId="954981701" sldId="359"/>
            <ac:spMk id="13315" creationId="{00000000-0000-0000-0000-000000000000}"/>
          </ac:spMkLst>
        </pc:spChg>
        <pc:picChg chg="add mod">
          <ac:chgData name="A L" userId="c83b8c5f662f391c" providerId="LiveId" clId="{937020E4-E71F-4D09-A7A8-C06C82D92717}" dt="2023-08-02T16:03:55.745" v="152" actId="1076"/>
          <ac:picMkLst>
            <pc:docMk/>
            <pc:sldMk cId="954981701" sldId="359"/>
            <ac:picMk id="4" creationId="{9B30513B-5A70-3511-B2FC-847AE76C7496}"/>
          </ac:picMkLst>
        </pc:picChg>
      </pc:sldChg>
      <pc:sldChg chg="addSp delSp modSp add mod">
        <pc:chgData name="A L" userId="c83b8c5f662f391c" providerId="LiveId" clId="{937020E4-E71F-4D09-A7A8-C06C82D92717}" dt="2023-08-02T20:30:57.778" v="554" actId="1076"/>
        <pc:sldMkLst>
          <pc:docMk/>
          <pc:sldMk cId="142074806" sldId="360"/>
        </pc:sldMkLst>
        <pc:spChg chg="add mod">
          <ac:chgData name="A L" userId="c83b8c5f662f391c" providerId="LiveId" clId="{937020E4-E71F-4D09-A7A8-C06C82D92717}" dt="2023-08-02T20:30:57.778" v="554" actId="1076"/>
          <ac:spMkLst>
            <pc:docMk/>
            <pc:sldMk cId="142074806" sldId="360"/>
            <ac:spMk id="2" creationId="{DF24E0CA-BCBD-D2AA-FCEF-7F0C3DD1D130}"/>
          </ac:spMkLst>
        </pc:spChg>
        <pc:spChg chg="del">
          <ac:chgData name="A L" userId="c83b8c5f662f391c" providerId="LiveId" clId="{937020E4-E71F-4D09-A7A8-C06C82D92717}" dt="2023-08-02T20:28:46.389" v="517" actId="478"/>
          <ac:spMkLst>
            <pc:docMk/>
            <pc:sldMk cId="142074806" sldId="360"/>
            <ac:spMk id="4" creationId="{00000000-0000-0000-0000-000000000000}"/>
          </ac:spMkLst>
        </pc:spChg>
        <pc:spChg chg="del">
          <ac:chgData name="A L" userId="c83b8c5f662f391c" providerId="LiveId" clId="{937020E4-E71F-4D09-A7A8-C06C82D92717}" dt="2023-08-02T20:28:48.488" v="518" actId="478"/>
          <ac:spMkLst>
            <pc:docMk/>
            <pc:sldMk cId="142074806" sldId="360"/>
            <ac:spMk id="5" creationId="{00000000-0000-0000-0000-000000000000}"/>
          </ac:spMkLst>
        </pc:spChg>
        <pc:spChg chg="del">
          <ac:chgData name="A L" userId="c83b8c5f662f391c" providerId="LiveId" clId="{937020E4-E71F-4D09-A7A8-C06C82D92717}" dt="2023-08-02T20:28:46.389" v="517" actId="478"/>
          <ac:spMkLst>
            <pc:docMk/>
            <pc:sldMk cId="142074806" sldId="360"/>
            <ac:spMk id="6" creationId="{00000000-0000-0000-0000-000000000000}"/>
          </ac:spMkLst>
        </pc:spChg>
        <pc:spChg chg="del">
          <ac:chgData name="A L" userId="c83b8c5f662f391c" providerId="LiveId" clId="{937020E4-E71F-4D09-A7A8-C06C82D92717}" dt="2023-08-02T20:29:12.152" v="530" actId="478"/>
          <ac:spMkLst>
            <pc:docMk/>
            <pc:sldMk cId="142074806" sldId="360"/>
            <ac:spMk id="7" creationId="{00000000-0000-0000-0000-000000000000}"/>
          </ac:spMkLst>
        </pc:spChg>
        <pc:spChg chg="del">
          <ac:chgData name="A L" userId="c83b8c5f662f391c" providerId="LiveId" clId="{937020E4-E71F-4D09-A7A8-C06C82D92717}" dt="2023-08-02T20:29:12.152" v="530" actId="478"/>
          <ac:spMkLst>
            <pc:docMk/>
            <pc:sldMk cId="142074806" sldId="360"/>
            <ac:spMk id="8" creationId="{00000000-0000-0000-0000-000000000000}"/>
          </ac:spMkLst>
        </pc:spChg>
        <pc:spChg chg="del mod">
          <ac:chgData name="A L" userId="c83b8c5f662f391c" providerId="LiveId" clId="{937020E4-E71F-4D09-A7A8-C06C82D92717}" dt="2023-08-02T20:29:12.152" v="530" actId="478"/>
          <ac:spMkLst>
            <pc:docMk/>
            <pc:sldMk cId="142074806" sldId="360"/>
            <ac:spMk id="9" creationId="{00000000-0000-0000-0000-000000000000}"/>
          </ac:spMkLst>
        </pc:spChg>
        <pc:spChg chg="del mod">
          <ac:chgData name="A L" userId="c83b8c5f662f391c" providerId="LiveId" clId="{937020E4-E71F-4D09-A7A8-C06C82D92717}" dt="2023-08-02T20:28:59.991" v="528"/>
          <ac:spMkLst>
            <pc:docMk/>
            <pc:sldMk cId="142074806" sldId="360"/>
            <ac:spMk id="33800" creationId="{00000000-0000-0000-0000-000000000000}"/>
          </ac:spMkLst>
        </pc:spChg>
        <pc:spChg chg="del">
          <ac:chgData name="A L" userId="c83b8c5f662f391c" providerId="LiveId" clId="{937020E4-E71F-4D09-A7A8-C06C82D92717}" dt="2023-08-02T20:29:14.887" v="531" actId="478"/>
          <ac:spMkLst>
            <pc:docMk/>
            <pc:sldMk cId="142074806" sldId="360"/>
            <ac:spMk id="33801" creationId="{00000000-0000-0000-0000-000000000000}"/>
          </ac:spMkLst>
        </pc:spChg>
        <pc:spChg chg="del mod">
          <ac:chgData name="A L" userId="c83b8c5f662f391c" providerId="LiveId" clId="{937020E4-E71F-4D09-A7A8-C06C82D92717}" dt="2023-08-02T20:28:59.988" v="526"/>
          <ac:spMkLst>
            <pc:docMk/>
            <pc:sldMk cId="142074806" sldId="360"/>
            <ac:spMk id="33802" creationId="{00000000-0000-0000-0000-000000000000}"/>
          </ac:spMkLst>
        </pc:spChg>
        <pc:spChg chg="del">
          <ac:chgData name="A L" userId="c83b8c5f662f391c" providerId="LiveId" clId="{937020E4-E71F-4D09-A7A8-C06C82D92717}" dt="2023-08-02T20:29:22.397" v="533" actId="478"/>
          <ac:spMkLst>
            <pc:docMk/>
            <pc:sldMk cId="142074806" sldId="360"/>
            <ac:spMk id="33803" creationId="{00000000-0000-0000-0000-000000000000}"/>
          </ac:spMkLst>
        </pc:spChg>
        <pc:spChg chg="del mod">
          <ac:chgData name="A L" userId="c83b8c5f662f391c" providerId="LiveId" clId="{937020E4-E71F-4D09-A7A8-C06C82D92717}" dt="2023-08-02T20:28:59.988" v="524" actId="478"/>
          <ac:spMkLst>
            <pc:docMk/>
            <pc:sldMk cId="142074806" sldId="360"/>
            <ac:spMk id="33804" creationId="{00000000-0000-0000-0000-000000000000}"/>
          </ac:spMkLst>
        </pc:spChg>
        <pc:spChg chg="del">
          <ac:chgData name="A L" userId="c83b8c5f662f391c" providerId="LiveId" clId="{937020E4-E71F-4D09-A7A8-C06C82D92717}" dt="2023-08-02T20:29:25.472" v="534" actId="478"/>
          <ac:spMkLst>
            <pc:docMk/>
            <pc:sldMk cId="142074806" sldId="360"/>
            <ac:spMk id="33805" creationId="{00000000-0000-0000-0000-000000000000}"/>
          </ac:spMkLst>
        </pc:spChg>
        <pc:picChg chg="mod">
          <ac:chgData name="A L" userId="c83b8c5f662f391c" providerId="LiveId" clId="{937020E4-E71F-4D09-A7A8-C06C82D92717}" dt="2023-08-02T20:30:02.275" v="539" actId="1076"/>
          <ac:picMkLst>
            <pc:docMk/>
            <pc:sldMk cId="142074806" sldId="360"/>
            <ac:picMk id="3" creationId="{66734CDB-5F08-8525-E1F8-063BB7FE4332}"/>
          </ac:picMkLst>
        </pc:picChg>
      </pc:sldChg>
      <pc:sldChg chg="new del">
        <pc:chgData name="A L" userId="c83b8c5f662f391c" providerId="LiveId" clId="{937020E4-E71F-4D09-A7A8-C06C82D92717}" dt="2023-08-02T20:28:27.295" v="514" actId="47"/>
        <pc:sldMkLst>
          <pc:docMk/>
          <pc:sldMk cId="2531385450"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881B679-0C04-4CA1-A02F-170BA8EBF2B8}" type="datetimeFigureOut">
              <a:rPr lang="en-US"/>
              <a:pPr>
                <a:defRPr/>
              </a:pPr>
              <a:t>8/2/2023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D42AF41-019C-4F44-B25A-EE39F16D5489}" type="slidenum">
              <a:rPr lang="en-US" altLang="en-US"/>
              <a:pPr/>
              <a:t>‹#›</a:t>
            </a:fld>
            <a:endParaRPr lang="en-US" altLang="en-US"/>
          </a:p>
        </p:txBody>
      </p:sp>
    </p:spTree>
    <p:extLst>
      <p:ext uri="{BB962C8B-B14F-4D97-AF65-F5344CB8AC3E}">
        <p14:creationId xmlns:p14="http://schemas.microsoft.com/office/powerpoint/2010/main" val="124569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42AF41-019C-4F44-B25A-EE39F16D5489}" type="slidenum">
              <a:rPr lang="en-US" altLang="en-US" smtClean="0"/>
              <a:pPr/>
              <a:t>20</a:t>
            </a:fld>
            <a:endParaRPr lang="en-US" altLang="en-US"/>
          </a:p>
        </p:txBody>
      </p:sp>
    </p:spTree>
    <p:extLst>
      <p:ext uri="{BB962C8B-B14F-4D97-AF65-F5344CB8AC3E}">
        <p14:creationId xmlns:p14="http://schemas.microsoft.com/office/powerpoint/2010/main" val="193180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AE6A0A-B836-4E0A-A0DF-C235FC7C184B}" type="slidenum">
              <a:rPr lang="en-US" altLang="en-US"/>
              <a:pPr/>
              <a:t>‹#›</a:t>
            </a:fld>
            <a:endParaRPr lang="en-US" altLang="en-US"/>
          </a:p>
        </p:txBody>
      </p:sp>
    </p:spTree>
    <p:extLst>
      <p:ext uri="{BB962C8B-B14F-4D97-AF65-F5344CB8AC3E}">
        <p14:creationId xmlns:p14="http://schemas.microsoft.com/office/powerpoint/2010/main" val="100338825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ED0327-7D33-4200-98F0-E68905B15733}" type="slidenum">
              <a:rPr lang="en-US" altLang="en-US"/>
              <a:pPr/>
              <a:t>‹#›</a:t>
            </a:fld>
            <a:endParaRPr lang="en-US" altLang="en-US"/>
          </a:p>
        </p:txBody>
      </p:sp>
    </p:spTree>
    <p:extLst>
      <p:ext uri="{BB962C8B-B14F-4D97-AF65-F5344CB8AC3E}">
        <p14:creationId xmlns:p14="http://schemas.microsoft.com/office/powerpoint/2010/main" val="203292124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BB2848-1DF5-4252-9E6F-902E51313307}" type="slidenum">
              <a:rPr lang="en-US" altLang="en-US"/>
              <a:pPr/>
              <a:t>‹#›</a:t>
            </a:fld>
            <a:endParaRPr lang="en-US" altLang="en-US"/>
          </a:p>
        </p:txBody>
      </p:sp>
    </p:spTree>
    <p:extLst>
      <p:ext uri="{BB962C8B-B14F-4D97-AF65-F5344CB8AC3E}">
        <p14:creationId xmlns:p14="http://schemas.microsoft.com/office/powerpoint/2010/main" val="1690404531"/>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a:lstStyle>
            <a:lvl1pPr>
              <a:defRPr/>
            </a:lvl1pPr>
          </a:lstStyle>
          <a:p>
            <a:fld id="{46A3AC11-A808-477F-BD35-264DD34CD956}" type="slidenum">
              <a:rPr lang="en-US" altLang="en-US"/>
              <a:pPr/>
              <a:t>‹#›</a:t>
            </a:fld>
            <a:endParaRPr lang="en-US" alt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1417171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E0480B-797D-4DB4-B39A-E961B2D2EFCB}" type="slidenum">
              <a:rPr lang="en-US" altLang="en-US"/>
              <a:pPr/>
              <a:t>‹#›</a:t>
            </a:fld>
            <a:endParaRPr lang="en-US" altLang="en-US"/>
          </a:p>
        </p:txBody>
      </p:sp>
    </p:spTree>
    <p:extLst>
      <p:ext uri="{BB962C8B-B14F-4D97-AF65-F5344CB8AC3E}">
        <p14:creationId xmlns:p14="http://schemas.microsoft.com/office/powerpoint/2010/main" val="412865349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a:lstStyle>
            <a:lvl1pPr>
              <a:defRPr/>
            </a:lvl1pPr>
          </a:lstStyle>
          <a:p>
            <a:fld id="{27A9F825-2105-4C1C-8018-EAD5900163D3}" type="slidenum">
              <a:rPr lang="en-US" altLang="en-US"/>
              <a:pPr/>
              <a:t>‹#›</a:t>
            </a:fld>
            <a:endParaRPr lang="en-US" alt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730418409"/>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lstStyle>
          <a:p>
            <a:fld id="{42E84155-DE40-4A19-BB4A-73C514885729}" type="slidenum">
              <a:rPr lang="en-US" altLang="en-US"/>
              <a:pPr/>
              <a:t>‹#›</a:t>
            </a:fld>
            <a:endParaRPr lang="en-US" altLang="en-US"/>
          </a:p>
        </p:txBody>
      </p:sp>
    </p:spTree>
    <p:extLst>
      <p:ext uri="{BB962C8B-B14F-4D97-AF65-F5344CB8AC3E}">
        <p14:creationId xmlns:p14="http://schemas.microsoft.com/office/powerpoint/2010/main" val="82713691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lstStyle>
          <a:p>
            <a:fld id="{86ED8711-86BF-41D6-B8B1-7BE903D7E59E}" type="slidenum">
              <a:rPr lang="en-US" altLang="en-US"/>
              <a:pPr/>
              <a:t>‹#›</a:t>
            </a:fld>
            <a:endParaRPr lang="en-US" altLang="en-US"/>
          </a:p>
        </p:txBody>
      </p:sp>
    </p:spTree>
    <p:extLst>
      <p:ext uri="{BB962C8B-B14F-4D97-AF65-F5344CB8AC3E}">
        <p14:creationId xmlns:p14="http://schemas.microsoft.com/office/powerpoint/2010/main" val="226308807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CC49807C-9464-4DB1-8423-AAEACC52076D}" type="slidenum">
              <a:rPr lang="en-US" altLang="en-US"/>
              <a:pPr/>
              <a:t>‹#›</a:t>
            </a:fld>
            <a:endParaRPr lang="en-US" altLang="en-US"/>
          </a:p>
        </p:txBody>
      </p:sp>
    </p:spTree>
    <p:extLst>
      <p:ext uri="{BB962C8B-B14F-4D97-AF65-F5344CB8AC3E}">
        <p14:creationId xmlns:p14="http://schemas.microsoft.com/office/powerpoint/2010/main" val="4048360843"/>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761EF84F-1669-4195-BF9A-CA03EC7A6E85}" type="slidenum">
              <a:rPr lang="en-US" altLang="en-US"/>
              <a:pPr/>
              <a:t>‹#›</a:t>
            </a:fld>
            <a:endParaRPr lang="en-US" altLang="en-US"/>
          </a:p>
        </p:txBody>
      </p:sp>
    </p:spTree>
    <p:extLst>
      <p:ext uri="{BB962C8B-B14F-4D97-AF65-F5344CB8AC3E}">
        <p14:creationId xmlns:p14="http://schemas.microsoft.com/office/powerpoint/2010/main" val="274613945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a:lstStyle>
            <a:lvl1pPr>
              <a:defRPr/>
            </a:lvl1pPr>
          </a:lstStyle>
          <a:p>
            <a:fld id="{413FE287-F5CB-4157-BCC1-AB84DEDFB2F3}" type="slidenum">
              <a:rPr lang="en-US" altLang="en-US"/>
              <a:pPr/>
              <a:t>‹#›</a:t>
            </a:fld>
            <a:endParaRPr lang="en-US" alt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046351"/>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07E2F3-9EDD-4C08-BE44-4E8066D16617}" type="slidenum">
              <a:rPr lang="en-US" altLang="en-US"/>
              <a:pPr/>
              <a:t>‹#›</a:t>
            </a:fld>
            <a:endParaRPr lang="en-US" altLang="en-US"/>
          </a:p>
        </p:txBody>
      </p:sp>
    </p:spTree>
    <p:extLst>
      <p:ext uri="{BB962C8B-B14F-4D97-AF65-F5344CB8AC3E}">
        <p14:creationId xmlns:p14="http://schemas.microsoft.com/office/powerpoint/2010/main" val="37765750"/>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a:lstStyle>
            <a:lvl1pPr>
              <a:defRPr/>
            </a:lvl1pPr>
          </a:lstStyle>
          <a:p>
            <a:fld id="{27944797-2DEC-4A5E-93B9-A67CFA50E3BE}" type="slidenum">
              <a:rPr lang="en-US" altLang="en-US"/>
              <a:pPr/>
              <a:t>‹#›</a:t>
            </a:fld>
            <a:endParaRPr lang="en-US" alt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5612953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E3DF9E4-2E07-411F-849D-767218859FF6}" type="slidenum">
              <a:rPr lang="en-US" altLang="en-US"/>
              <a:pPr/>
              <a:t>‹#›</a:t>
            </a:fld>
            <a:endParaRPr lang="en-US" altLang="en-US"/>
          </a:p>
        </p:txBody>
      </p:sp>
    </p:spTree>
    <p:extLst>
      <p:ext uri="{BB962C8B-B14F-4D97-AF65-F5344CB8AC3E}">
        <p14:creationId xmlns:p14="http://schemas.microsoft.com/office/powerpoint/2010/main" val="5888502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B02D990-098C-4373-9A2C-9BF045FEC110}" type="slidenum">
              <a:rPr lang="en-US" altLang="en-US"/>
              <a:pPr/>
              <a:t>‹#›</a:t>
            </a:fld>
            <a:endParaRPr lang="en-US" altLang="en-US"/>
          </a:p>
        </p:txBody>
      </p:sp>
    </p:spTree>
    <p:extLst>
      <p:ext uri="{BB962C8B-B14F-4D97-AF65-F5344CB8AC3E}">
        <p14:creationId xmlns:p14="http://schemas.microsoft.com/office/powerpoint/2010/main" val="93959559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532D1C2-30F4-4371-B800-F41E8C76CB7C}" type="slidenum">
              <a:rPr lang="en-US" altLang="en-US"/>
              <a:pPr/>
              <a:t>‹#›</a:t>
            </a:fld>
            <a:endParaRPr lang="en-US" altLang="en-US"/>
          </a:p>
        </p:txBody>
      </p:sp>
    </p:spTree>
    <p:extLst>
      <p:ext uri="{BB962C8B-B14F-4D97-AF65-F5344CB8AC3E}">
        <p14:creationId xmlns:p14="http://schemas.microsoft.com/office/powerpoint/2010/main" val="415732242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ED707D3-22FC-4BC6-847F-0FC3F8ED26A0}" type="slidenum">
              <a:rPr lang="en-US" altLang="en-US"/>
              <a:pPr/>
              <a:t>‹#›</a:t>
            </a:fld>
            <a:endParaRPr lang="en-US" altLang="en-US"/>
          </a:p>
        </p:txBody>
      </p:sp>
    </p:spTree>
    <p:extLst>
      <p:ext uri="{BB962C8B-B14F-4D97-AF65-F5344CB8AC3E}">
        <p14:creationId xmlns:p14="http://schemas.microsoft.com/office/powerpoint/2010/main" val="294790118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3F9C91-1AC0-4732-9B8E-18911B71BB8F}" type="slidenum">
              <a:rPr lang="en-US" altLang="en-US"/>
              <a:pPr/>
              <a:t>‹#›</a:t>
            </a:fld>
            <a:endParaRPr lang="en-US" altLang="en-US"/>
          </a:p>
        </p:txBody>
      </p:sp>
    </p:spTree>
    <p:extLst>
      <p:ext uri="{BB962C8B-B14F-4D97-AF65-F5344CB8AC3E}">
        <p14:creationId xmlns:p14="http://schemas.microsoft.com/office/powerpoint/2010/main" val="3266675872"/>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DB23B09A-D43E-448B-A469-0E4001F92C6F}" type="slidenum">
              <a:rPr lang="en-US" altLang="en-US"/>
              <a:pPr/>
              <a:t>‹#›</a:t>
            </a:fld>
            <a:endParaRPr lang="en-US" altLang="en-US"/>
          </a:p>
        </p:txBody>
      </p:sp>
    </p:spTree>
    <p:extLst>
      <p:ext uri="{BB962C8B-B14F-4D97-AF65-F5344CB8AC3E}">
        <p14:creationId xmlns:p14="http://schemas.microsoft.com/office/powerpoint/2010/main" val="3090294652"/>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9A36AEC-4641-4064-8873-AB2DC1EEDC77}" type="slidenum">
              <a:rPr lang="en-US" altLang="en-US"/>
              <a:pPr/>
              <a:t>‹#›</a:t>
            </a:fld>
            <a:endParaRPr lang="en-US" altLang="en-US"/>
          </a:p>
        </p:txBody>
      </p:sp>
    </p:spTree>
    <p:extLst>
      <p:ext uri="{BB962C8B-B14F-4D97-AF65-F5344CB8AC3E}">
        <p14:creationId xmlns:p14="http://schemas.microsoft.com/office/powerpoint/2010/main" val="1307733650"/>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C814E094-9087-474A-ACC0-8449C0EF7F60}" type="slidenum">
              <a:rPr lang="en-US" altLang="en-US"/>
              <a:pPr/>
              <a:t>‹#›</a:t>
            </a:fld>
            <a:endParaRPr lang="en-US" altLang="en-US"/>
          </a:p>
        </p:txBody>
      </p:sp>
    </p:spTree>
    <p:extLst>
      <p:ext uri="{BB962C8B-B14F-4D97-AF65-F5344CB8AC3E}">
        <p14:creationId xmlns:p14="http://schemas.microsoft.com/office/powerpoint/2010/main" val="416953906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318F39AA-11A9-46AD-AF03-26C43830EC13}" type="slidenum">
              <a:rPr lang="en-US" altLang="en-US"/>
              <a:pPr/>
              <a:t>‹#›</a:t>
            </a:fld>
            <a:endParaRPr lang="en-US" altLang="en-US"/>
          </a:p>
        </p:txBody>
      </p:sp>
    </p:spTree>
    <p:extLst>
      <p:ext uri="{BB962C8B-B14F-4D97-AF65-F5344CB8AC3E}">
        <p14:creationId xmlns:p14="http://schemas.microsoft.com/office/powerpoint/2010/main" val="257618046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ED005D-CE94-4E11-929C-585AB548256C}" type="slidenum">
              <a:rPr lang="en-US" altLang="en-US"/>
              <a:pPr/>
              <a:t>‹#›</a:t>
            </a:fld>
            <a:endParaRPr lang="en-US" altLang="en-US"/>
          </a:p>
        </p:txBody>
      </p:sp>
    </p:spTree>
    <p:extLst>
      <p:ext uri="{BB962C8B-B14F-4D97-AF65-F5344CB8AC3E}">
        <p14:creationId xmlns:p14="http://schemas.microsoft.com/office/powerpoint/2010/main" val="266139837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5376C6DB-E079-4E3F-80C8-254441E14E6F}" type="slidenum">
              <a:rPr lang="en-US" altLang="en-US"/>
              <a:pPr/>
              <a:t>‹#›</a:t>
            </a:fld>
            <a:endParaRPr lang="en-US" altLang="en-US"/>
          </a:p>
        </p:txBody>
      </p:sp>
    </p:spTree>
    <p:extLst>
      <p:ext uri="{BB962C8B-B14F-4D97-AF65-F5344CB8AC3E}">
        <p14:creationId xmlns:p14="http://schemas.microsoft.com/office/powerpoint/2010/main" val="323014574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DC6D145-05E1-47C8-A1E8-BB82C5D2E059}" type="slidenum">
              <a:rPr lang="en-US" altLang="en-US"/>
              <a:pPr/>
              <a:t>‹#›</a:t>
            </a:fld>
            <a:endParaRPr lang="en-US" altLang="en-US"/>
          </a:p>
        </p:txBody>
      </p:sp>
    </p:spTree>
    <p:extLst>
      <p:ext uri="{BB962C8B-B14F-4D97-AF65-F5344CB8AC3E}">
        <p14:creationId xmlns:p14="http://schemas.microsoft.com/office/powerpoint/2010/main" val="278850227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FC968632-B298-4D70-82CD-2FA3CA3F5DE5}" type="slidenum">
              <a:rPr lang="en-US" altLang="en-US"/>
              <a:pPr/>
              <a:t>‹#›</a:t>
            </a:fld>
            <a:endParaRPr lang="en-US" altLang="en-US"/>
          </a:p>
        </p:txBody>
      </p:sp>
    </p:spTree>
    <p:extLst>
      <p:ext uri="{BB962C8B-B14F-4D97-AF65-F5344CB8AC3E}">
        <p14:creationId xmlns:p14="http://schemas.microsoft.com/office/powerpoint/2010/main" val="399688766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33F9488E-2960-4E55-B85A-2AC3120824DF}" type="slidenum">
              <a:rPr lang="en-US" altLang="en-US"/>
              <a:pPr/>
              <a:t>‹#›</a:t>
            </a:fld>
            <a:endParaRPr lang="en-US" altLang="en-US"/>
          </a:p>
        </p:txBody>
      </p:sp>
    </p:spTree>
    <p:extLst>
      <p:ext uri="{BB962C8B-B14F-4D97-AF65-F5344CB8AC3E}">
        <p14:creationId xmlns:p14="http://schemas.microsoft.com/office/powerpoint/2010/main" val="360128025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B5BB3B-D554-4176-A1B9-9E8E9A0AA6B0}" type="slidenum">
              <a:rPr lang="en-US" altLang="en-US"/>
              <a:pPr/>
              <a:t>‹#›</a:t>
            </a:fld>
            <a:endParaRPr lang="en-US" altLang="en-US"/>
          </a:p>
        </p:txBody>
      </p:sp>
    </p:spTree>
    <p:extLst>
      <p:ext uri="{BB962C8B-B14F-4D97-AF65-F5344CB8AC3E}">
        <p14:creationId xmlns:p14="http://schemas.microsoft.com/office/powerpoint/2010/main" val="247539422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0BCEDA4-ED66-405D-9F67-E6123EB4BE65}" type="slidenum">
              <a:rPr lang="en-US" altLang="en-US"/>
              <a:pPr/>
              <a:t>‹#›</a:t>
            </a:fld>
            <a:endParaRPr lang="en-US" altLang="en-US"/>
          </a:p>
        </p:txBody>
      </p:sp>
    </p:spTree>
    <p:extLst>
      <p:ext uri="{BB962C8B-B14F-4D97-AF65-F5344CB8AC3E}">
        <p14:creationId xmlns:p14="http://schemas.microsoft.com/office/powerpoint/2010/main" val="150460068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B66FFD9-626E-455D-BC4B-C028E1B6C18B}" type="slidenum">
              <a:rPr lang="en-US" altLang="en-US"/>
              <a:pPr/>
              <a:t>‹#›</a:t>
            </a:fld>
            <a:endParaRPr lang="en-US" altLang="en-US"/>
          </a:p>
        </p:txBody>
      </p:sp>
    </p:spTree>
    <p:extLst>
      <p:ext uri="{BB962C8B-B14F-4D97-AF65-F5344CB8AC3E}">
        <p14:creationId xmlns:p14="http://schemas.microsoft.com/office/powerpoint/2010/main" val="134359181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4B0E387-A95D-45D6-AAD4-1DA97277C9A1}" type="slidenum">
              <a:rPr lang="en-US" altLang="en-US"/>
              <a:pPr/>
              <a:t>‹#›</a:t>
            </a:fld>
            <a:endParaRPr lang="en-US" altLang="en-US"/>
          </a:p>
        </p:txBody>
      </p:sp>
    </p:spTree>
    <p:extLst>
      <p:ext uri="{BB962C8B-B14F-4D97-AF65-F5344CB8AC3E}">
        <p14:creationId xmlns:p14="http://schemas.microsoft.com/office/powerpoint/2010/main" val="419490792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066DB4-D513-4B99-AB97-09DA98254D79}" type="slidenum">
              <a:rPr lang="en-US" altLang="en-US"/>
              <a:pPr/>
              <a:t>‹#›</a:t>
            </a:fld>
            <a:endParaRPr lang="en-US" altLang="en-US"/>
          </a:p>
        </p:txBody>
      </p:sp>
    </p:spTree>
    <p:extLst>
      <p:ext uri="{BB962C8B-B14F-4D97-AF65-F5344CB8AC3E}">
        <p14:creationId xmlns:p14="http://schemas.microsoft.com/office/powerpoint/2010/main" val="284626774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EA68B0-851D-404A-806C-FC0A0F7F5B4C}" type="slidenum">
              <a:rPr lang="en-US" altLang="en-US"/>
              <a:pPr/>
              <a:t>‹#›</a:t>
            </a:fld>
            <a:endParaRPr lang="en-US" altLang="en-US"/>
          </a:p>
        </p:txBody>
      </p:sp>
    </p:spTree>
    <p:extLst>
      <p:ext uri="{BB962C8B-B14F-4D97-AF65-F5344CB8AC3E}">
        <p14:creationId xmlns:p14="http://schemas.microsoft.com/office/powerpoint/2010/main" val="401769423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3DC724-CBAE-4188-9FA1-F068F70884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defRPr>
            </a:lvl1pPr>
          </a:lstStyle>
          <a:p>
            <a:fld id="{E9E9CB14-357F-40C1-BDDD-DBB9866973FC}" type="slidenum">
              <a:rPr lang="en-US" altLang="en-US"/>
              <a:pPr/>
              <a:t>‹#›</a:t>
            </a:fld>
            <a:endParaRPr lang="en-US" alt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057"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20" r:id="rId7"/>
    <p:sldLayoutId id="2147484239" r:id="rId8"/>
    <p:sldLayoutId id="2147484240" r:id="rId9"/>
    <p:sldLayoutId id="2147484221" r:id="rId10"/>
    <p:sldLayoutId id="2147484222" r:id="rId11"/>
  </p:sldLayoutIdLst>
  <p:transition>
    <p:random/>
  </p:transition>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3075"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4266F217-8ED1-4E5D-B652-4BB6D0A6FE7B}"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223" r:id="rId1"/>
    <p:sldLayoutId id="2147484224" r:id="rId2"/>
    <p:sldLayoutId id="2147484241"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p:random/>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line-ministries.org/who-were-the-12-disciples-of-jesus/" TargetMode="External"/><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hyperlink" Target="https://jdismc.blogspot.com/"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solidFill>
            <a:schemeClr val="accent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3315" name="Rectangle 3"/>
          <p:cNvSpPr>
            <a:spLocks noGrp="1" noChangeArrowheads="1"/>
          </p:cNvSpPr>
          <p:nvPr>
            <p:ph type="body" idx="1"/>
          </p:nvPr>
        </p:nvSpPr>
        <p:spPr>
          <a:xfrm>
            <a:off x="0" y="990600"/>
            <a:ext cx="8915400" cy="4800600"/>
          </a:xfrm>
        </p:spPr>
        <p:txBody>
          <a:bodyPr/>
          <a:lstStyle/>
          <a:p>
            <a:pPr algn="ctr">
              <a:buFontTx/>
              <a:buNone/>
            </a:pPr>
            <a:r>
              <a:rPr lang="en-US" altLang="en-US" sz="4400" dirty="0"/>
              <a:t>Then he said to his disciples, “The harvest is plentiful but the workers are few. </a:t>
            </a:r>
          </a:p>
          <a:p>
            <a:pPr algn="ctr">
              <a:buFontTx/>
              <a:buNone/>
            </a:pPr>
            <a:r>
              <a:rPr lang="en-US" altLang="en-US" sz="4400" dirty="0"/>
              <a:t>Ask the Lord of the harvest, therefore, to send out workers into his harvest field.”</a:t>
            </a:r>
            <a:r>
              <a:rPr lang="en-US" altLang="en-US" sz="4800" dirty="0"/>
              <a:t> </a:t>
            </a:r>
          </a:p>
          <a:p>
            <a:pPr algn="ctr">
              <a:buFontTx/>
              <a:buNone/>
            </a:pPr>
            <a:r>
              <a:rPr lang="en-US" altLang="en-US" sz="4800" dirty="0"/>
              <a:t>Matthew 9:37-38</a:t>
            </a:r>
            <a:br>
              <a:rPr lang="en-US" altLang="en-US" sz="4800" dirty="0"/>
            </a:br>
            <a:r>
              <a:rPr lang="en-US" altLang="en-US" sz="1800" dirty="0"/>
              <a:t>Lesson #7</a:t>
            </a:r>
            <a:endParaRPr lang="en-US" altLang="en-US" sz="6000" b="1" dirty="0"/>
          </a:p>
        </p:txBody>
      </p:sp>
      <p:sp>
        <p:nvSpPr>
          <p:cNvPr id="2" name="Rectangle 1">
            <a:extLst>
              <a:ext uri="{FF2B5EF4-FFF2-40B4-BE49-F238E27FC236}">
                <a16:creationId xmlns:a16="http://schemas.microsoft.com/office/drawing/2014/main" id="{4985366E-F18B-B000-6397-150386D98C17}"/>
              </a:ext>
            </a:extLst>
          </p:cNvPr>
          <p:cNvSpPr/>
          <p:nvPr/>
        </p:nvSpPr>
        <p:spPr>
          <a:xfrm>
            <a:off x="2132742" y="132227"/>
            <a:ext cx="487851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9525">
                  <a:solidFill>
                    <a:schemeClr val="bg1"/>
                  </a:solidFill>
                  <a:prstDash val="solid"/>
                </a:ln>
                <a:solidFill>
                  <a:srgbClr val="7030A0"/>
                </a:solidFill>
                <a:effectLst>
                  <a:glow rad="101600">
                    <a:schemeClr val="accent2">
                      <a:satMod val="175000"/>
                      <a:alpha val="40000"/>
                    </a:schemeClr>
                  </a:glow>
                </a:effectLst>
              </a:rPr>
              <a:t>Memory Verse</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http://s1.goodsalt.com/view/jairus-kneeling-before-jesus-GoodSalt-prcas5040.jpg"/>
          <p:cNvPicPr>
            <a:picLocks noChangeAspect="1" noChangeArrowheads="1"/>
          </p:cNvPicPr>
          <p:nvPr/>
        </p:nvPicPr>
        <p:blipFill>
          <a:blip r:embed="rId2" cstate="email">
            <a:extLst>
              <a:ext uri="{28A0092B-C50C-407E-A947-70E740481C1C}">
                <a14:useLocalDpi xmlns:a14="http://schemas.microsoft.com/office/drawing/2010/main"/>
              </a:ext>
            </a:extLst>
          </a:blip>
          <a:srcRect r="-307"/>
          <a:stretch>
            <a:fillRect/>
          </a:stretch>
        </p:blipFill>
        <p:spPr bwMode="auto">
          <a:xfrm>
            <a:off x="63500" y="0"/>
            <a:ext cx="90805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2"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8" name="AutoShape 4"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9" name="AutoShape 6"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1510" name="Picture 8" descr="http://s1.goodsalt.com/view/jairus-kneeling-before-jesus-GoodSalt-prcas5040.jpg"/>
          <p:cNvPicPr>
            <a:picLocks noChangeAspect="1" noChangeArrowheads="1"/>
          </p:cNvPicPr>
          <p:nvPr/>
        </p:nvPicPr>
        <p:blipFill>
          <a:blip r:embed="rId2" cstate="email">
            <a:extLst>
              <a:ext uri="{28A0092B-C50C-407E-A947-70E740481C1C}">
                <a14:useLocalDpi xmlns:a14="http://schemas.microsoft.com/office/drawing/2010/main"/>
              </a:ext>
            </a:extLst>
          </a:blip>
          <a:srcRect r="-307"/>
          <a:stretch>
            <a:fillRect/>
          </a:stretch>
        </p:blipFill>
        <p:spPr bwMode="auto">
          <a:xfrm>
            <a:off x="78490" y="-1"/>
            <a:ext cx="90805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838200" y="381000"/>
            <a:ext cx="5943600" cy="2895600"/>
          </a:xfrm>
          <a:prstGeom prst="wedgeEllipseCallout">
            <a:avLst>
              <a:gd name="adj1" fmla="val 3214"/>
              <a:gd name="adj2" fmla="val 755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tx1"/>
              </a:solidFill>
            </a:endParaRPr>
          </a:p>
          <a:p>
            <a:pPr algn="ctr">
              <a:defRPr/>
            </a:pPr>
            <a:r>
              <a:rPr lang="en-US" sz="3200" dirty="0">
                <a:solidFill>
                  <a:schemeClr val="tx1"/>
                </a:solidFill>
              </a:rPr>
              <a:t>My daughter has </a:t>
            </a:r>
          </a:p>
          <a:p>
            <a:pPr algn="ctr">
              <a:defRPr/>
            </a:pPr>
            <a:r>
              <a:rPr lang="en-US" sz="3200" dirty="0">
                <a:solidFill>
                  <a:schemeClr val="tx1"/>
                </a:solidFill>
              </a:rPr>
              <a:t>just died. </a:t>
            </a:r>
          </a:p>
          <a:p>
            <a:pPr algn="ctr">
              <a:defRPr/>
            </a:pPr>
            <a:r>
              <a:rPr lang="en-US" sz="3200" dirty="0">
                <a:solidFill>
                  <a:schemeClr val="tx1"/>
                </a:solidFill>
              </a:rPr>
              <a:t>But come and put your hand on her, and she will live.</a:t>
            </a:r>
            <a:br>
              <a:rPr lang="en-US" sz="3200" dirty="0">
                <a:solidFill>
                  <a:schemeClr val="tx1"/>
                </a:solidFill>
              </a:rPr>
            </a:br>
            <a:endParaRPr lang="en-US" sz="3200" dirty="0">
              <a:solidFill>
                <a:schemeClr val="accent6">
                  <a:lumMod val="75000"/>
                </a:schemeClr>
              </a:solidFill>
            </a:endParaRPr>
          </a:p>
        </p:txBody>
      </p:sp>
      <p:sp>
        <p:nvSpPr>
          <p:cNvPr id="4" name="Rectangle 3"/>
          <p:cNvSpPr/>
          <p:nvPr/>
        </p:nvSpPr>
        <p:spPr>
          <a:xfrm>
            <a:off x="3086100" y="3275352"/>
            <a:ext cx="2971800" cy="2246769"/>
          </a:xfrm>
          <a:prstGeom prst="rect">
            <a:avLst/>
          </a:prstGeom>
        </p:spPr>
        <p:txBody>
          <a:bodyPr wrap="square">
            <a:spAutoFit/>
          </a:bodyPr>
          <a:lstStyle/>
          <a:p>
            <a:pPr algn="ctr">
              <a:defRPr/>
            </a:pPr>
            <a:r>
              <a:rPr lang="en-US" sz="2800" b="1" dirty="0">
                <a:latin typeface="Arial" charset="0"/>
              </a:rPr>
              <a:t>Jesus got up and went with him,</a:t>
            </a:r>
          </a:p>
          <a:p>
            <a:pPr algn="ctr">
              <a:defRPr/>
            </a:pPr>
            <a:r>
              <a:rPr lang="en-US" sz="2800" b="1" dirty="0">
                <a:latin typeface="Arial" charset="0"/>
              </a:rPr>
              <a:t>and so did his disciples. </a:t>
            </a:r>
            <a:endParaRPr lang="en-US" sz="2800" b="1" dirty="0">
              <a:solidFill>
                <a:schemeClr val="accent6">
                  <a:lumMod val="75000"/>
                </a:schemeClr>
              </a:solidFill>
              <a:latin typeface="Arial" charset="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http://t0.gstatic.com/images?q=tbn:ANd9GcQZa7SlVEdGP2Ew3cYCERgSr__7DRCMJcODoKrVDw4XIGdvOBw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240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8"/>
          <p:cNvSpPr>
            <a:spLocks noChangeArrowheads="1"/>
          </p:cNvSpPr>
          <p:nvPr/>
        </p:nvSpPr>
        <p:spPr bwMode="auto">
          <a:xfrm>
            <a:off x="0" y="49530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chemeClr val="bg1"/>
                </a:solidFill>
              </a:rPr>
              <a:t>Just then a woman who had been subject to bleeding for twelve years came up behind him and touched the edge of his cloak. </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http://t0.gstatic.com/images?q=tbn:ANd9GcQZa7SlVEdGP2Ew3cYCERgSr__7DRCMJcODoKrVDw4XIGdvOBw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9144000" cy="649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8"/>
          <p:cNvSpPr>
            <a:spLocks noChangeArrowheads="1"/>
          </p:cNvSpPr>
          <p:nvPr/>
        </p:nvSpPr>
        <p:spPr bwMode="auto">
          <a:xfrm>
            <a:off x="0" y="1066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a:solidFill>
                  <a:schemeClr val="bg1"/>
                </a:solidFill>
              </a:rPr>
              <a:t>She said to herself,</a:t>
            </a:r>
            <a:endParaRPr lang="en-US" altLang="en-US" sz="4400" b="1">
              <a:solidFill>
                <a:schemeClr val="bg1"/>
              </a:solidFill>
            </a:endParaRPr>
          </a:p>
        </p:txBody>
      </p:sp>
      <p:sp>
        <p:nvSpPr>
          <p:cNvPr id="4" name="Oval Callout 3"/>
          <p:cNvSpPr/>
          <p:nvPr/>
        </p:nvSpPr>
        <p:spPr>
          <a:xfrm>
            <a:off x="609600" y="3733800"/>
            <a:ext cx="8229600" cy="2819400"/>
          </a:xfrm>
          <a:prstGeom prst="wedgeEllipseCallout">
            <a:avLst>
              <a:gd name="adj1" fmla="val 15998"/>
              <a:gd name="adj2" fmla="val -749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solidFill>
                  <a:schemeClr val="accent6">
                    <a:lumMod val="75000"/>
                  </a:schemeClr>
                </a:solidFill>
              </a:rPr>
              <a:t>If I only touch his cloak, I will be healed.</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800600" y="0"/>
            <a:ext cx="3962400" cy="6858000"/>
          </a:xfrm>
        </p:spPr>
        <p:txBody>
          <a:bodyPr/>
          <a:lstStyle/>
          <a:p>
            <a:pPr>
              <a:buFontTx/>
              <a:buNone/>
            </a:pPr>
            <a:r>
              <a:rPr lang="en-US" altLang="en-US" sz="4000" dirty="0"/>
              <a:t>Jesus turned and saw her. “Take heart, daughter,” he said, “your faith has healed you.” And the woman was healed at that moment.</a:t>
            </a:r>
          </a:p>
        </p:txBody>
      </p:sp>
      <p:sp>
        <p:nvSpPr>
          <p:cNvPr id="24579" name="AutoShape 2"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4580" name="Picture 4" descr="http://t3.gstatic.com/images?q=tbn:ANd9GcQ_UHQzpjrY81PfWO2MS_TJG-vlYwPE0IZOFKReY8uTF1v8rYW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0"/>
            <a:ext cx="4664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http://t2.gstatic.com/images?q=tbn:ANd9GcRVZvSB_uuWyrMt-D2C36YX7J2k2EzMDtGip9FbgPNtUbdlwl5ks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p:cNvSpPr>
            <a:spLocks noGrp="1"/>
          </p:cNvSpPr>
          <p:nvPr>
            <p:ph idx="1"/>
          </p:nvPr>
        </p:nvSpPr>
        <p:spPr>
          <a:xfrm>
            <a:off x="0" y="0"/>
            <a:ext cx="9144000" cy="4525963"/>
          </a:xfrm>
        </p:spPr>
        <p:txBody>
          <a:bodyPr/>
          <a:lstStyle/>
          <a:p>
            <a:pPr>
              <a:buFontTx/>
              <a:buNone/>
            </a:pPr>
            <a:r>
              <a:rPr lang="en-US" altLang="en-US" sz="3600" dirty="0">
                <a:solidFill>
                  <a:schemeClr val="bg1"/>
                </a:solidFill>
              </a:rPr>
              <a:t>When Jesus entered the synagogue leader’s house and saw the noisy crowd and people playing pipes, he said, “Go away. The girl is not dead but asleep.” But they laughed at him.</a:t>
            </a:r>
          </a:p>
        </p:txBody>
      </p:sp>
      <p:pic>
        <p:nvPicPr>
          <p:cNvPr id="25604" name="Picture 14" descr="http://t0.gstatic.com/images?q=tbn:ANd9GcQfTBcpybZJO5fsfLWJwpbnloiDwIg5xiH42kusCGvJnSZlzz0c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86200"/>
            <a:ext cx="3663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0" y="60198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Lucida Handwriting" panose="03010101010101010101" pitchFamily="66" charset="0"/>
                <a:ea typeface="Batang" pitchFamily="18" charset="-127"/>
              </a:rPr>
              <a:t>Ha !  Ha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2.bp.blogspot.com/_TkKZZyzUvio/SvZcbPvdXiI/AAAAAAAADkY/hxYtsvF5VgA/s400/Jesus+Jairus+Daughterof.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1163"/>
            <a:ext cx="9144000" cy="72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p:cNvSpPr>
            <a:spLocks noGrp="1"/>
          </p:cNvSpPr>
          <p:nvPr>
            <p:ph idx="1"/>
          </p:nvPr>
        </p:nvSpPr>
        <p:spPr>
          <a:xfrm>
            <a:off x="0" y="-152400"/>
            <a:ext cx="6629400" cy="6583363"/>
          </a:xfrm>
        </p:spPr>
        <p:txBody>
          <a:bodyPr/>
          <a:lstStyle/>
          <a:p>
            <a:pPr>
              <a:buFontTx/>
              <a:buNone/>
            </a:pPr>
            <a:r>
              <a:rPr lang="en-US" altLang="en-US" sz="5400">
                <a:solidFill>
                  <a:schemeClr val="bg1"/>
                </a:solidFill>
              </a:rPr>
              <a:t>After the crowd had been put outside, </a:t>
            </a:r>
          </a:p>
          <a:p>
            <a:pPr>
              <a:buFontTx/>
              <a:buNone/>
            </a:pPr>
            <a:endParaRPr lang="en-US" altLang="en-US" sz="5400">
              <a:solidFill>
                <a:schemeClr val="bg1"/>
              </a:solidFill>
            </a:endParaRPr>
          </a:p>
          <a:p>
            <a:pPr>
              <a:buFontTx/>
              <a:buNone/>
            </a:pPr>
            <a:endParaRPr lang="en-US" altLang="en-US" sz="5400">
              <a:solidFill>
                <a:schemeClr val="bg1"/>
              </a:solidFill>
            </a:endParaRPr>
          </a:p>
          <a:p>
            <a:pPr>
              <a:buFontTx/>
              <a:buNone/>
            </a:pPr>
            <a:r>
              <a:rPr lang="en-US" altLang="en-US" sz="5400">
                <a:solidFill>
                  <a:schemeClr val="bg1"/>
                </a:solidFill>
              </a:rPr>
              <a:t>he went in </a:t>
            </a:r>
          </a:p>
          <a:p>
            <a:pPr>
              <a:buFontTx/>
              <a:buNone/>
            </a:pPr>
            <a:r>
              <a:rPr lang="en-US" altLang="en-US" sz="5400">
                <a:solidFill>
                  <a:schemeClr val="bg1"/>
                </a:solidFill>
              </a:rPr>
              <a:t>and took the </a:t>
            </a:r>
          </a:p>
          <a:p>
            <a:pPr>
              <a:buFontTx/>
              <a:buNone/>
            </a:pPr>
            <a:r>
              <a:rPr lang="en-US" altLang="en-US" sz="5400">
                <a:solidFill>
                  <a:schemeClr val="bg1"/>
                </a:solidFill>
              </a:rPr>
              <a:t>girl by the hand, </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http://hawaiicheapvacations.net/wp-content/uploads/2011/07/Happy-gir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p:cNvSpPr>
            <a:spLocks noGrp="1"/>
          </p:cNvSpPr>
          <p:nvPr>
            <p:ph idx="1"/>
          </p:nvPr>
        </p:nvSpPr>
        <p:spPr>
          <a:xfrm>
            <a:off x="0" y="381000"/>
            <a:ext cx="8686800" cy="6019800"/>
          </a:xfrm>
        </p:spPr>
        <p:txBody>
          <a:bodyPr/>
          <a:lstStyle/>
          <a:p>
            <a:pPr>
              <a:buFontTx/>
              <a:buNone/>
            </a:pPr>
            <a:r>
              <a:rPr lang="en-US" altLang="en-US" sz="6600" dirty="0">
                <a:solidFill>
                  <a:schemeClr val="bg1"/>
                </a:solidFill>
              </a:rPr>
              <a:t>… and she got up. </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sz="1100" dirty="0"/>
          </a:p>
          <a:p>
            <a:pPr>
              <a:buFontTx/>
              <a:buNone/>
            </a:pPr>
            <a:endParaRPr lang="en-US" altLang="en-US" dirty="0"/>
          </a:p>
          <a:p>
            <a:pPr>
              <a:buFontTx/>
              <a:buNone/>
            </a:pPr>
            <a:r>
              <a:rPr lang="en-US" altLang="en-US" sz="4800" dirty="0">
                <a:solidFill>
                  <a:schemeClr val="bg1"/>
                </a:solidFill>
              </a:rPr>
              <a:t>News of this spread through all that region. </a:t>
            </a:r>
          </a:p>
          <a:p>
            <a:endParaRPr lang="en-US" altLang="en-US"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movements.net/wp-content/uploads/2010/09/JesusWalkin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p:cNvSpPr>
            <a:spLocks noGrp="1"/>
          </p:cNvSpPr>
          <p:nvPr>
            <p:ph idx="1"/>
          </p:nvPr>
        </p:nvSpPr>
        <p:spPr>
          <a:xfrm>
            <a:off x="0" y="0"/>
            <a:ext cx="9144000" cy="6858000"/>
          </a:xfrm>
        </p:spPr>
        <p:txBody>
          <a:bodyPr/>
          <a:lstStyle/>
          <a:p>
            <a:pPr>
              <a:buFontTx/>
              <a:buNone/>
            </a:pPr>
            <a:r>
              <a:rPr lang="en-US" altLang="en-US" sz="5400" b="1" dirty="0">
                <a:solidFill>
                  <a:schemeClr val="bg1"/>
                </a:solidFill>
              </a:rPr>
              <a:t>Jesus went through all the towns and villages, </a:t>
            </a:r>
          </a:p>
          <a:p>
            <a:pPr>
              <a:buFontTx/>
              <a:buNone/>
            </a:pPr>
            <a:r>
              <a:rPr lang="en-US" altLang="en-US" sz="5400" b="1" dirty="0">
                <a:solidFill>
                  <a:srgbClr val="FE5EF3"/>
                </a:solidFill>
              </a:rPr>
              <a:t>teaching in their synagogues, proclaiming the good news of the kingdom </a:t>
            </a:r>
          </a:p>
          <a:p>
            <a:pPr>
              <a:buFontTx/>
              <a:buNone/>
            </a:pPr>
            <a:r>
              <a:rPr lang="en-US" altLang="en-US" sz="5400" b="1" dirty="0">
                <a:solidFill>
                  <a:srgbClr val="FFFF00"/>
                </a:solidFill>
              </a:rPr>
              <a:t>and healing every disease and sickness.</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atotheword.com/wp-content/uploads/2011/03/jesus-of-nazaret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http://t3.gstatic.com/images?q=tbn:ANd9GcQyfTf5jzRICG9fCuAhc_UCCE_DVzZMwOTz0H4_0CalJEL4d1vbp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14" y="5141729"/>
            <a:ext cx="1638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t3.gstatic.com/images?q=tbn:ANd9GcQyfTf5jzRICG9fCuAhc_UCCE_DVzZMwOTz0H4_0CalJEL4d1vbp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991986">
            <a:off x="7204595" y="4910282"/>
            <a:ext cx="18288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t3.gstatic.com/images?q=tbn:ANd9GcQyfTf5jzRICG9fCuAhc_UCCE_DVzZMwOTz0H4_0CalJEL4d1vbp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5195393"/>
            <a:ext cx="1562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t3.gstatic.com/images?q=tbn:ANd9GcQyfTf5jzRICG9fCuAhc_UCCE_DVzZMwOTz0H4_0CalJEL4d1vbpw"/>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8461112">
            <a:off x="2474758" y="5215275"/>
            <a:ext cx="15240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F7E5FB-9F56-CB83-81A7-C37FD6123CE2}"/>
              </a:ext>
            </a:extLst>
          </p:cNvPr>
          <p:cNvSpPr txBox="1"/>
          <p:nvPr/>
        </p:nvSpPr>
        <p:spPr>
          <a:xfrm>
            <a:off x="152400" y="39871"/>
            <a:ext cx="8915400" cy="2677656"/>
          </a:xfrm>
          <a:prstGeom prst="rect">
            <a:avLst/>
          </a:prstGeom>
          <a:noFill/>
        </p:spPr>
        <p:txBody>
          <a:bodyPr wrap="square" rtlCol="0">
            <a:spAutoFit/>
          </a:bodyPr>
          <a:lstStyle/>
          <a:p>
            <a:pPr>
              <a:buFontTx/>
              <a:buNone/>
            </a:pPr>
            <a:r>
              <a:rPr lang="en-US" altLang="en-US" sz="2800" b="1" dirty="0"/>
              <a:t>When he saw the crowds, he had compassion </a:t>
            </a:r>
          </a:p>
          <a:p>
            <a:pPr>
              <a:buFontTx/>
              <a:buNone/>
            </a:pPr>
            <a:r>
              <a:rPr lang="en-US" altLang="en-US" sz="2800" b="1" dirty="0"/>
              <a:t>on them, </a:t>
            </a:r>
          </a:p>
          <a:p>
            <a:pPr>
              <a:buFontTx/>
              <a:buNone/>
            </a:pPr>
            <a:r>
              <a:rPr lang="en-US" altLang="en-US" sz="2800" b="1" dirty="0"/>
              <a:t>because they were </a:t>
            </a:r>
          </a:p>
          <a:p>
            <a:pPr>
              <a:buFontTx/>
              <a:buNone/>
            </a:pPr>
            <a:r>
              <a:rPr lang="en-US" altLang="en-US" sz="2800" b="1" dirty="0"/>
              <a:t>harassed and helpless, </a:t>
            </a:r>
          </a:p>
          <a:p>
            <a:pPr>
              <a:buFontTx/>
              <a:buNone/>
            </a:pPr>
            <a:r>
              <a:rPr lang="en-US" altLang="en-US" sz="2800" b="1" dirty="0"/>
              <a:t>like sheep</a:t>
            </a:r>
          </a:p>
          <a:p>
            <a:pPr>
              <a:buFontTx/>
              <a:buNone/>
            </a:pPr>
            <a:r>
              <a:rPr lang="en-US" altLang="en-US" sz="2800" b="1" dirty="0"/>
              <a:t>without a shepherd.</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farm3.static.flickr.com/2749/4289538581_727d3f1fb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2"/>
          <p:cNvSpPr>
            <a:spLocks noGrp="1"/>
          </p:cNvSpPr>
          <p:nvPr>
            <p:ph idx="1"/>
          </p:nvPr>
        </p:nvSpPr>
        <p:spPr>
          <a:xfrm>
            <a:off x="0" y="0"/>
            <a:ext cx="9144000" cy="6858000"/>
          </a:xfrm>
        </p:spPr>
        <p:txBody>
          <a:bodyPr/>
          <a:lstStyle/>
          <a:p>
            <a:pPr>
              <a:buFontTx/>
              <a:buNone/>
            </a:pPr>
            <a:r>
              <a:rPr lang="en-US" altLang="en-US" sz="4400" b="1" dirty="0">
                <a:solidFill>
                  <a:schemeClr val="bg1"/>
                </a:solidFill>
              </a:rPr>
              <a:t>Then he said to his disciples, </a:t>
            </a:r>
          </a:p>
          <a:p>
            <a:pPr>
              <a:buFontTx/>
              <a:buNone/>
            </a:pPr>
            <a:endParaRPr lang="en-US" altLang="en-US" sz="4400" b="1" dirty="0">
              <a:solidFill>
                <a:schemeClr val="bg1"/>
              </a:solidFill>
            </a:endParaRPr>
          </a:p>
          <a:p>
            <a:pPr>
              <a:buFontTx/>
              <a:buNone/>
            </a:pPr>
            <a:r>
              <a:rPr lang="en-US" altLang="en-US" sz="4400" b="1" dirty="0">
                <a:solidFill>
                  <a:srgbClr val="FFFF00"/>
                </a:solidFill>
              </a:rPr>
              <a:t>“The harvest is plentiful but the workers are few. </a:t>
            </a:r>
          </a:p>
          <a:p>
            <a:pPr>
              <a:buFontTx/>
              <a:buNone/>
            </a:pPr>
            <a:endParaRPr lang="en-US" altLang="en-US" sz="4000" b="1" dirty="0">
              <a:solidFill>
                <a:schemeClr val="bg1"/>
              </a:solidFill>
            </a:endParaRPr>
          </a:p>
          <a:p>
            <a:pPr>
              <a:buFontTx/>
              <a:buNone/>
            </a:pPr>
            <a:r>
              <a:rPr lang="en-US" altLang="en-US" sz="4800" b="1" dirty="0">
                <a:solidFill>
                  <a:schemeClr val="bg1"/>
                </a:solidFill>
              </a:rPr>
              <a:t>Ask the Lord of the harvest, therefore, to send out workers into his harvest field.” </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0500" y="509666"/>
            <a:ext cx="8763000" cy="6324600"/>
          </a:xfrm>
        </p:spPr>
        <p:txBody>
          <a:bodyPr/>
          <a:lstStyle/>
          <a:p>
            <a:pPr algn="ctr" eaLnBrk="1" hangingPunct="1">
              <a:buFontTx/>
              <a:buNone/>
            </a:pPr>
            <a:r>
              <a:rPr lang="en-US" altLang="en-US" sz="6000" dirty="0"/>
              <a:t>Time for the Harvest</a:t>
            </a:r>
          </a:p>
          <a:p>
            <a:pPr algn="ctr" eaLnBrk="1" hangingPunct="1">
              <a:buFontTx/>
              <a:buNone/>
            </a:pPr>
            <a:r>
              <a:rPr lang="en-US" altLang="en-US" sz="6000" dirty="0"/>
              <a:t>Lesson #7</a:t>
            </a:r>
          </a:p>
          <a:p>
            <a:pPr algn="ctr" eaLnBrk="1" hangingPunct="1">
              <a:buFontTx/>
              <a:buNone/>
            </a:pPr>
            <a:r>
              <a:rPr lang="en-US" altLang="en-US" sz="4800" dirty="0"/>
              <a:t>Matthew</a:t>
            </a:r>
            <a:r>
              <a:rPr lang="en-US" altLang="en-US" sz="4800" i="1" dirty="0"/>
              <a:t> 9:9-13, 18-26, 35-38; 10:1-14</a:t>
            </a:r>
            <a:endParaRPr lang="en-US" altLang="en-US" sz="4800" dirty="0"/>
          </a:p>
        </p:txBody>
      </p:sp>
      <p:pic>
        <p:nvPicPr>
          <p:cNvPr id="14339" name="Picture 6" descr="http://t3.gstatic.com/images?q=tbn:ANd9GcRE-zIaYfSySF5JLS2HPkb5dTtXH_LcIUzsdBAmHOw_zEB_heEx0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886200"/>
            <a:ext cx="3967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t0.gstatic.com/images?q=tbn:ANd9GcSaoldUYBmv4krBexZDP51HhNm1xfWBTqGNvCARGaZ32I3MqxF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0013" y="3886200"/>
            <a:ext cx="26939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2.bp.blogspot.com/_2G-r7oThjV8/TDNR_zqB3aI/AAAAAAAAAFs/n_1L7qeH1z4/s1600/Jesus-Apostles-0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2209800"/>
            <a:ext cx="62865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Content Placeholder 2"/>
          <p:cNvSpPr>
            <a:spLocks noGrp="1"/>
          </p:cNvSpPr>
          <p:nvPr>
            <p:ph idx="1"/>
          </p:nvPr>
        </p:nvSpPr>
        <p:spPr>
          <a:xfrm>
            <a:off x="381000" y="0"/>
            <a:ext cx="8915400" cy="2381250"/>
          </a:xfrm>
        </p:spPr>
        <p:txBody>
          <a:bodyPr/>
          <a:lstStyle/>
          <a:p>
            <a:pPr algn="ctr">
              <a:buNone/>
            </a:pPr>
            <a:r>
              <a:rPr lang="en-US" altLang="en-US" b="1" dirty="0"/>
              <a:t>He called his twelve disciples to him and gave them </a:t>
            </a:r>
            <a:r>
              <a:rPr lang="en-US" altLang="en-US" sz="4800" b="1" dirty="0"/>
              <a:t>authority</a:t>
            </a:r>
            <a:r>
              <a:rPr lang="en-US" altLang="en-US" b="1" dirty="0"/>
              <a:t> to drive out impure</a:t>
            </a:r>
            <a:r>
              <a:rPr lang="en-US" altLang="en-US" b="1" baseline="30000" dirty="0"/>
              <a:t> </a:t>
            </a:r>
            <a:r>
              <a:rPr lang="en-US" altLang="en-US" b="1" dirty="0"/>
              <a:t>spirits and to heal every disease and sickness.</a:t>
            </a:r>
          </a:p>
          <a:p>
            <a:pPr>
              <a:buFontTx/>
              <a:buNone/>
            </a:pPr>
            <a:endParaRPr lang="en-US" altLang="en-US" b="1" dirty="0"/>
          </a:p>
          <a:p>
            <a:pPr>
              <a:buFontTx/>
              <a:buNone/>
            </a:pPr>
            <a:endParaRPr lang="en-US" altLang="en-US" b="1" dirty="0"/>
          </a:p>
          <a:p>
            <a:pPr>
              <a:buFontTx/>
              <a:buNone/>
            </a:pPr>
            <a:endParaRPr lang="en-US" altLang="en-US" b="1" dirty="0"/>
          </a:p>
          <a:p>
            <a:pPr>
              <a:buFontTx/>
              <a:buNone/>
            </a:pPr>
            <a:endParaRPr lang="en-US" altLang="en-US" b="1" dirty="0"/>
          </a:p>
          <a:p>
            <a:pPr>
              <a:buFontTx/>
              <a:buNone/>
            </a:pPr>
            <a:endParaRPr lang="en-US" altLang="en-US" b="1" dirty="0"/>
          </a:p>
        </p:txBody>
      </p:sp>
      <p:pic>
        <p:nvPicPr>
          <p:cNvPr id="3" name="Picture 2" descr="Virus">
            <a:extLst>
              <a:ext uri="{FF2B5EF4-FFF2-40B4-BE49-F238E27FC236}">
                <a16:creationId xmlns:a16="http://schemas.microsoft.com/office/drawing/2014/main" id="{2E1D219A-3788-37BC-AF1C-77302B59D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05" y="2173574"/>
            <a:ext cx="2209800" cy="2209800"/>
          </a:xfrm>
          <a:prstGeom prst="rect">
            <a:avLst/>
          </a:prstGeom>
        </p:spPr>
      </p:pic>
      <p:pic>
        <p:nvPicPr>
          <p:cNvPr id="5" name="Picture 4" descr="Sick Bee">
            <a:extLst>
              <a:ext uri="{FF2B5EF4-FFF2-40B4-BE49-F238E27FC236}">
                <a16:creationId xmlns:a16="http://schemas.microsoft.com/office/drawing/2014/main" id="{77817CBE-4B43-6682-7CE1-53B131F2B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4175698"/>
            <a:ext cx="2381250" cy="2381250"/>
          </a:xfrm>
          <a:prstGeom prst="rect">
            <a:avLst/>
          </a:prstGeom>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solidFill>
                  <a:srgbClr val="FFFF00"/>
                </a:solidFill>
              </a:rPr>
              <a:t>These are the names of the twelve apostles: first, </a:t>
            </a:r>
          </a:p>
        </p:txBody>
      </p:sp>
      <p:sp>
        <p:nvSpPr>
          <p:cNvPr id="4" name="Rectangle 3"/>
          <p:cNvSpPr/>
          <p:nvPr/>
        </p:nvSpPr>
        <p:spPr>
          <a:xfrm>
            <a:off x="-152400" y="1524000"/>
            <a:ext cx="9493419" cy="923330"/>
          </a:xfrm>
          <a:prstGeom prst="rect">
            <a:avLst/>
          </a:prstGeom>
          <a:noFill/>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Simon (who is called Peter)</a:t>
            </a:r>
          </a:p>
        </p:txBody>
      </p:sp>
      <p:sp>
        <p:nvSpPr>
          <p:cNvPr id="5" name="Rectangle 4"/>
          <p:cNvSpPr/>
          <p:nvPr/>
        </p:nvSpPr>
        <p:spPr>
          <a:xfrm>
            <a:off x="762000" y="2438400"/>
            <a:ext cx="7930312"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and his brother Andrew</a:t>
            </a:r>
          </a:p>
        </p:txBody>
      </p:sp>
      <p:sp>
        <p:nvSpPr>
          <p:cNvPr id="6" name="Rectangle 5"/>
          <p:cNvSpPr/>
          <p:nvPr/>
        </p:nvSpPr>
        <p:spPr>
          <a:xfrm>
            <a:off x="457200" y="3429000"/>
            <a:ext cx="760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James son of Zebedee</a:t>
            </a:r>
          </a:p>
        </p:txBody>
      </p:sp>
      <p:sp>
        <p:nvSpPr>
          <p:cNvPr id="7" name="Rectangle 6"/>
          <p:cNvSpPr/>
          <p:nvPr/>
        </p:nvSpPr>
        <p:spPr>
          <a:xfrm>
            <a:off x="609600" y="5181600"/>
            <a:ext cx="226215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Philip </a:t>
            </a:r>
          </a:p>
        </p:txBody>
      </p:sp>
      <p:sp>
        <p:nvSpPr>
          <p:cNvPr id="8" name="Rectangle 7"/>
          <p:cNvSpPr/>
          <p:nvPr/>
        </p:nvSpPr>
        <p:spPr>
          <a:xfrm>
            <a:off x="2819400" y="5638800"/>
            <a:ext cx="609013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and Bartholomew</a:t>
            </a:r>
          </a:p>
        </p:txBody>
      </p:sp>
      <p:sp>
        <p:nvSpPr>
          <p:cNvPr id="9" name="Rectangle 8"/>
          <p:cNvSpPr/>
          <p:nvPr/>
        </p:nvSpPr>
        <p:spPr>
          <a:xfrm>
            <a:off x="1447800" y="4343400"/>
            <a:ext cx="7301999"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and his brother John;</a:t>
            </a:r>
          </a:p>
        </p:txBody>
      </p:sp>
      <p:sp>
        <p:nvSpPr>
          <p:cNvPr id="32777" name="TextBox 10"/>
          <p:cNvSpPr txBox="1">
            <a:spLocks noChangeArrowheads="1"/>
          </p:cNvSpPr>
          <p:nvPr/>
        </p:nvSpPr>
        <p:spPr bwMode="auto">
          <a:xfrm>
            <a:off x="0" y="1219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1</a:t>
            </a:r>
          </a:p>
        </p:txBody>
      </p:sp>
      <p:sp>
        <p:nvSpPr>
          <p:cNvPr id="32778" name="TextBox 11"/>
          <p:cNvSpPr txBox="1">
            <a:spLocks noChangeArrowheads="1"/>
          </p:cNvSpPr>
          <p:nvPr/>
        </p:nvSpPr>
        <p:spPr bwMode="auto">
          <a:xfrm>
            <a:off x="685800" y="22860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2</a:t>
            </a:r>
          </a:p>
        </p:txBody>
      </p:sp>
      <p:sp>
        <p:nvSpPr>
          <p:cNvPr id="32779" name="TextBox 12"/>
          <p:cNvSpPr txBox="1">
            <a:spLocks noChangeArrowheads="1"/>
          </p:cNvSpPr>
          <p:nvPr/>
        </p:nvSpPr>
        <p:spPr bwMode="auto">
          <a:xfrm>
            <a:off x="381000" y="3200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3</a:t>
            </a:r>
          </a:p>
        </p:txBody>
      </p:sp>
      <p:sp>
        <p:nvSpPr>
          <p:cNvPr id="32780" name="TextBox 13"/>
          <p:cNvSpPr txBox="1">
            <a:spLocks noChangeArrowheads="1"/>
          </p:cNvSpPr>
          <p:nvPr/>
        </p:nvSpPr>
        <p:spPr bwMode="auto">
          <a:xfrm>
            <a:off x="1219200" y="4267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4</a:t>
            </a:r>
          </a:p>
        </p:txBody>
      </p:sp>
      <p:sp>
        <p:nvSpPr>
          <p:cNvPr id="32781" name="TextBox 14"/>
          <p:cNvSpPr txBox="1">
            <a:spLocks noChangeArrowheads="1"/>
          </p:cNvSpPr>
          <p:nvPr/>
        </p:nvSpPr>
        <p:spPr bwMode="auto">
          <a:xfrm>
            <a:off x="457200" y="5029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5</a:t>
            </a:r>
          </a:p>
        </p:txBody>
      </p:sp>
      <p:sp>
        <p:nvSpPr>
          <p:cNvPr id="32782" name="TextBox 15"/>
          <p:cNvSpPr txBox="1">
            <a:spLocks noChangeArrowheads="1"/>
          </p:cNvSpPr>
          <p:nvPr/>
        </p:nvSpPr>
        <p:spPr bwMode="auto">
          <a:xfrm>
            <a:off x="2667000" y="5562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6</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304800" y="0"/>
            <a:ext cx="3886199" cy="923330"/>
          </a:xfrm>
          <a:prstGeom prst="rect">
            <a:avLst/>
          </a:prstGeom>
          <a:noFill/>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Thomas</a:t>
            </a:r>
          </a:p>
        </p:txBody>
      </p:sp>
      <p:sp>
        <p:nvSpPr>
          <p:cNvPr id="5" name="Rectangle 4"/>
          <p:cNvSpPr/>
          <p:nvPr/>
        </p:nvSpPr>
        <p:spPr>
          <a:xfrm>
            <a:off x="3276600" y="381000"/>
            <a:ext cx="5724644" cy="1754326"/>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and Matthew </a:t>
            </a:r>
          </a:p>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the tax collector;</a:t>
            </a:r>
          </a:p>
        </p:txBody>
      </p:sp>
      <p:sp>
        <p:nvSpPr>
          <p:cNvPr id="6" name="Rectangle 5"/>
          <p:cNvSpPr/>
          <p:nvPr/>
        </p:nvSpPr>
        <p:spPr>
          <a:xfrm>
            <a:off x="437220" y="2209800"/>
            <a:ext cx="808420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James son of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Alphaeus</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a:t>
            </a:r>
          </a:p>
        </p:txBody>
      </p:sp>
      <p:sp>
        <p:nvSpPr>
          <p:cNvPr id="7" name="Rectangle 6"/>
          <p:cNvSpPr/>
          <p:nvPr/>
        </p:nvSpPr>
        <p:spPr>
          <a:xfrm>
            <a:off x="304800" y="3962400"/>
            <a:ext cx="576311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Simon the Zealot</a:t>
            </a:r>
          </a:p>
        </p:txBody>
      </p:sp>
      <p:sp>
        <p:nvSpPr>
          <p:cNvPr id="8" name="Rectangle 7"/>
          <p:cNvSpPr/>
          <p:nvPr/>
        </p:nvSpPr>
        <p:spPr>
          <a:xfrm>
            <a:off x="1905000" y="4953000"/>
            <a:ext cx="6891630"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And Judas Iscariot, </a:t>
            </a:r>
          </a:p>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who betrayed him.</a:t>
            </a:r>
          </a:p>
        </p:txBody>
      </p:sp>
      <p:sp>
        <p:nvSpPr>
          <p:cNvPr id="9" name="Rectangle 8"/>
          <p:cNvSpPr/>
          <p:nvPr/>
        </p:nvSpPr>
        <p:spPr>
          <a:xfrm>
            <a:off x="1676400" y="3124200"/>
            <a:ext cx="5493812"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and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Thaddaeus</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a:t>
            </a:r>
          </a:p>
        </p:txBody>
      </p:sp>
      <p:sp>
        <p:nvSpPr>
          <p:cNvPr id="33800" name="TextBox 10"/>
          <p:cNvSpPr txBox="1">
            <a:spLocks noChangeArrowheads="1"/>
          </p:cNvSpPr>
          <p:nvPr/>
        </p:nvSpPr>
        <p:spPr bwMode="auto">
          <a:xfrm>
            <a:off x="457200" y="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7</a:t>
            </a:r>
          </a:p>
        </p:txBody>
      </p:sp>
      <p:sp>
        <p:nvSpPr>
          <p:cNvPr id="33801" name="TextBox 11"/>
          <p:cNvSpPr txBox="1">
            <a:spLocks noChangeArrowheads="1"/>
          </p:cNvSpPr>
          <p:nvPr/>
        </p:nvSpPr>
        <p:spPr bwMode="auto">
          <a:xfrm>
            <a:off x="1676400" y="4800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12</a:t>
            </a:r>
          </a:p>
        </p:txBody>
      </p:sp>
      <p:sp>
        <p:nvSpPr>
          <p:cNvPr id="33802" name="TextBox 12"/>
          <p:cNvSpPr txBox="1">
            <a:spLocks noChangeArrowheads="1"/>
          </p:cNvSpPr>
          <p:nvPr/>
        </p:nvSpPr>
        <p:spPr bwMode="auto">
          <a:xfrm>
            <a:off x="3810000" y="3048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8</a:t>
            </a:r>
          </a:p>
        </p:txBody>
      </p:sp>
      <p:sp>
        <p:nvSpPr>
          <p:cNvPr id="33803" name="TextBox 13"/>
          <p:cNvSpPr txBox="1">
            <a:spLocks noChangeArrowheads="1"/>
          </p:cNvSpPr>
          <p:nvPr/>
        </p:nvSpPr>
        <p:spPr bwMode="auto">
          <a:xfrm>
            <a:off x="304800" y="2057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9</a:t>
            </a:r>
          </a:p>
        </p:txBody>
      </p:sp>
      <p:sp>
        <p:nvSpPr>
          <p:cNvPr id="33804" name="TextBox 14"/>
          <p:cNvSpPr txBox="1">
            <a:spLocks noChangeArrowheads="1"/>
          </p:cNvSpPr>
          <p:nvPr/>
        </p:nvSpPr>
        <p:spPr bwMode="auto">
          <a:xfrm>
            <a:off x="13716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10</a:t>
            </a:r>
          </a:p>
        </p:txBody>
      </p:sp>
      <p:sp>
        <p:nvSpPr>
          <p:cNvPr id="33805" name="TextBox 15"/>
          <p:cNvSpPr txBox="1">
            <a:spLocks noChangeArrowheads="1"/>
          </p:cNvSpPr>
          <p:nvPr/>
        </p:nvSpPr>
        <p:spPr bwMode="auto">
          <a:xfrm>
            <a:off x="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11</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A group of people wearing different outfits">
            <a:extLst>
              <a:ext uri="{FF2B5EF4-FFF2-40B4-BE49-F238E27FC236}">
                <a16:creationId xmlns:a16="http://schemas.microsoft.com/office/drawing/2014/main" id="{66734CDB-5F08-8525-E1F8-063BB7FE43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5400" y="0"/>
            <a:ext cx="6553200" cy="4925822"/>
          </a:xfrm>
          <a:prstGeom prst="rect">
            <a:avLst/>
          </a:prstGeom>
        </p:spPr>
      </p:pic>
      <p:sp>
        <p:nvSpPr>
          <p:cNvPr id="10" name="TextBox 9">
            <a:extLst>
              <a:ext uri="{FF2B5EF4-FFF2-40B4-BE49-F238E27FC236}">
                <a16:creationId xmlns:a16="http://schemas.microsoft.com/office/drawing/2014/main" id="{987AD8F3-08D9-DE69-84B2-264CD6D40868}"/>
              </a:ext>
            </a:extLst>
          </p:cNvPr>
          <p:cNvSpPr txBox="1"/>
          <p:nvPr/>
        </p:nvSpPr>
        <p:spPr>
          <a:xfrm>
            <a:off x="-3546933" y="5550300"/>
            <a:ext cx="5832933" cy="230832"/>
          </a:xfrm>
          <a:prstGeom prst="rect">
            <a:avLst/>
          </a:prstGeom>
          <a:noFill/>
        </p:spPr>
        <p:txBody>
          <a:bodyPr wrap="square" rtlCol="0">
            <a:spAutoFit/>
          </a:bodyPr>
          <a:lstStyle/>
          <a:p>
            <a:r>
              <a:rPr lang="en-US" sz="900">
                <a:hlinkClick r:id="rId3" tooltip="https://www.online-ministries.org/who-were-the-12-disciples-of-jesus/"/>
              </a:rPr>
              <a:t>This Photo</a:t>
            </a:r>
            <a:r>
              <a:rPr lang="en-US" sz="900"/>
              <a:t> by Unknown Author is licensed under </a:t>
            </a:r>
            <a:r>
              <a:rPr lang="en-US" sz="900">
                <a:hlinkClick r:id="rId4" tooltip="https://creativecommons.org/licenses/by-nc-nd/3.0/"/>
              </a:rPr>
              <a:t>CC BY-NC-ND</a:t>
            </a:r>
            <a:endParaRPr lang="en-US" sz="900"/>
          </a:p>
        </p:txBody>
      </p:sp>
      <p:sp>
        <p:nvSpPr>
          <p:cNvPr id="2" name="TextBox 1">
            <a:extLst>
              <a:ext uri="{FF2B5EF4-FFF2-40B4-BE49-F238E27FC236}">
                <a16:creationId xmlns:a16="http://schemas.microsoft.com/office/drawing/2014/main" id="{DF24E0CA-BCBD-D2AA-FCEF-7F0C3DD1D130}"/>
              </a:ext>
            </a:extLst>
          </p:cNvPr>
          <p:cNvSpPr txBox="1"/>
          <p:nvPr/>
        </p:nvSpPr>
        <p:spPr>
          <a:xfrm>
            <a:off x="685800" y="5304078"/>
            <a:ext cx="7772400" cy="954107"/>
          </a:xfrm>
          <a:prstGeom prst="rect">
            <a:avLst/>
          </a:prstGeom>
          <a:noFill/>
        </p:spPr>
        <p:txBody>
          <a:bodyPr wrap="square" rtlCol="0">
            <a:spAutoFit/>
          </a:bodyPr>
          <a:lstStyle/>
          <a:p>
            <a:pPr algn="ctr"/>
            <a:r>
              <a:rPr lang="en-US" sz="2800" b="1" dirty="0">
                <a:ln w="17780" cmpd="sng">
                  <a:solidFill>
                    <a:srgbClr val="FFFFFF"/>
                  </a:solidFill>
                  <a:prstDash val="solid"/>
                  <a:miter lim="800000"/>
                </a:ln>
                <a:solidFill>
                  <a:schemeClr val="bg1"/>
                </a:solidFill>
                <a:effectLst>
                  <a:outerShdw blurRad="50800" algn="tl" rotWithShape="0">
                    <a:srgbClr val="000000"/>
                  </a:outerShdw>
                </a:effectLst>
                <a:latin typeface="Arial" charset="0"/>
              </a:rPr>
              <a:t>These twelve Jesus sent out with the following instructions:</a:t>
            </a:r>
            <a:endParaRPr lang="en-US" sz="2800" dirty="0">
              <a:solidFill>
                <a:schemeClr val="bg1"/>
              </a:solidFill>
            </a:endParaRPr>
          </a:p>
        </p:txBody>
      </p:sp>
    </p:spTree>
    <p:extLst>
      <p:ext uri="{BB962C8B-B14F-4D97-AF65-F5344CB8AC3E}">
        <p14:creationId xmlns:p14="http://schemas.microsoft.com/office/powerpoint/2010/main" val="142074806"/>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theodora.com/wfb/photos/israel/aerial_view_jaffa_israel_photo_gov.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9642" y="381000"/>
            <a:ext cx="9144000" cy="3416320"/>
          </a:xfrm>
          <a:prstGeom prst="rect">
            <a:avLst/>
          </a:prstGeom>
          <a:noFill/>
        </p:spPr>
        <p:txBody>
          <a:bodyPr>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“Do not go among the Gentiles or enter any town of the Samaritans.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sciencephoto.com/image/96982/large/C0032755-Space_Clock-SP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2"/>
          <p:cNvSpPr>
            <a:spLocks noGrp="1"/>
          </p:cNvSpPr>
          <p:nvPr>
            <p:ph idx="1"/>
          </p:nvPr>
        </p:nvSpPr>
        <p:spPr>
          <a:xfrm>
            <a:off x="0" y="533400"/>
            <a:ext cx="3962400" cy="3124200"/>
          </a:xfrm>
        </p:spPr>
        <p:txBody>
          <a:bodyPr/>
          <a:lstStyle/>
          <a:p>
            <a:pPr>
              <a:buFontTx/>
              <a:buNone/>
            </a:pPr>
            <a:r>
              <a:rPr lang="en-US" altLang="en-US" b="1" dirty="0">
                <a:latin typeface="Georgia" panose="02040502050405020303" pitchFamily="18" charset="0"/>
              </a:rPr>
              <a:t>Go rather to the lost sheep of Israel. </a:t>
            </a:r>
          </a:p>
          <a:p>
            <a:pPr>
              <a:buFontTx/>
              <a:buNone/>
            </a:pPr>
            <a:r>
              <a:rPr lang="en-US" altLang="en-US" b="1" dirty="0">
                <a:latin typeface="Georgia" panose="02040502050405020303" pitchFamily="18" charset="0"/>
              </a:rPr>
              <a:t>As you go, proclaim this message:</a:t>
            </a:r>
          </a:p>
        </p:txBody>
      </p:sp>
      <p:sp>
        <p:nvSpPr>
          <p:cNvPr id="5" name="Content Placeholder 2"/>
          <p:cNvSpPr txBox="1">
            <a:spLocks/>
          </p:cNvSpPr>
          <p:nvPr/>
        </p:nvSpPr>
        <p:spPr bwMode="auto">
          <a:xfrm>
            <a:off x="0" y="3962400"/>
            <a:ext cx="3962400" cy="2895600"/>
          </a:xfrm>
          <a:prstGeom prst="rect">
            <a:avLst/>
          </a:prstGeom>
          <a:noFill/>
          <a:ln w="9525">
            <a:noFill/>
            <a:miter lim="800000"/>
            <a:headEnd/>
            <a:tailEnd/>
          </a:ln>
        </p:spPr>
        <p:txBody>
          <a:bodyPr/>
          <a:lstStyle/>
          <a:p>
            <a:pPr marL="342900" indent="-342900" eaLnBrk="0" hangingPunct="0">
              <a:spcBef>
                <a:spcPct val="20000"/>
              </a:spcBef>
              <a:defRPr/>
            </a:pPr>
            <a:r>
              <a:rPr lang="en-US" sz="3600" b="1" kern="0" dirty="0">
                <a:solidFill>
                  <a:srgbClr val="FF00FF"/>
                </a:solidFill>
                <a:latin typeface="Gill Sans Nova Cond Ultra Bold" panose="020B0B04020104020203" pitchFamily="34" charset="0"/>
              </a:rPr>
              <a:t>‘The kingdom  of heaven  has come near.’</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http://storage.cloversites.com/quickeningfireministries/site_images/sub_page150_picture0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7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ontent Placeholder 2"/>
          <p:cNvSpPr>
            <a:spLocks noGrp="1"/>
          </p:cNvSpPr>
          <p:nvPr>
            <p:ph idx="1"/>
          </p:nvPr>
        </p:nvSpPr>
        <p:spPr>
          <a:xfrm>
            <a:off x="0" y="4343400"/>
            <a:ext cx="9144000" cy="2362200"/>
          </a:xfrm>
        </p:spPr>
        <p:txBody>
          <a:bodyPr/>
          <a:lstStyle/>
          <a:p>
            <a:pPr algn="ctr">
              <a:buFontTx/>
              <a:buNone/>
            </a:pPr>
            <a:r>
              <a:rPr lang="en-US" altLang="en-US" sz="3500" b="1" dirty="0">
                <a:solidFill>
                  <a:schemeClr val="bg1"/>
                </a:solidFill>
              </a:rPr>
              <a:t>Heal the sick, raise the dead, cleanse</a:t>
            </a:r>
          </a:p>
          <a:p>
            <a:pPr algn="ctr">
              <a:buFontTx/>
              <a:buNone/>
            </a:pPr>
            <a:r>
              <a:rPr lang="en-US" altLang="en-US" sz="3500" b="1" dirty="0">
                <a:solidFill>
                  <a:schemeClr val="bg1"/>
                </a:solidFill>
              </a:rPr>
              <a:t>those who have leprosy,</a:t>
            </a:r>
            <a:r>
              <a:rPr lang="en-US" altLang="en-US" sz="3500" b="1" baseline="30000" dirty="0">
                <a:solidFill>
                  <a:schemeClr val="bg1"/>
                </a:solidFill>
              </a:rPr>
              <a:t> </a:t>
            </a:r>
            <a:r>
              <a:rPr lang="en-US" altLang="en-US" sz="3500" b="1" dirty="0">
                <a:solidFill>
                  <a:schemeClr val="bg1"/>
                </a:solidFill>
              </a:rPr>
              <a:t>drive out demons.</a:t>
            </a:r>
          </a:p>
          <a:p>
            <a:pPr algn="ctr">
              <a:buFontTx/>
              <a:buNone/>
            </a:pPr>
            <a:r>
              <a:rPr lang="en-US" altLang="en-US" sz="3500" b="1" dirty="0">
                <a:solidFill>
                  <a:schemeClr val="bg1"/>
                </a:solidFill>
              </a:rPr>
              <a:t>Freely you have received, freely give. </a:t>
            </a:r>
          </a:p>
        </p:txBody>
      </p:sp>
      <p:pic>
        <p:nvPicPr>
          <p:cNvPr id="117764" name="Picture 4" descr="http://3.bp.blogspot.com/_y3Zl74pAMLc/TU8rX8rOHCI/AAAAAAAAASU/OPSf1rvP4bU/s1600/article-1300506-0AB15CB7000005DC-653_233x3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371600"/>
            <a:ext cx="2219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descr="http://t1.gstatic.com/images?q=tbn:ANd9GcSdsr9KJzpnxXykyRU_-4UFvzPTg4rD5j7qek_zZav9Eu6IV80H8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50100" y="0"/>
            <a:ext cx="1993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AutoShape 12"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1" name="AutoShape 14"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2" name="AutoShape 16"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3" name="AutoShape 18"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17780" name="Picture 20" descr="http://t1.gstatic.com/images?q=tbn:ANd9GcRLxqh4cBiBb93yTRjQk6Wu4OaUGojg-NmnGqoA4BRNvmtwhh_GD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19800" y="2286000"/>
            <a:ext cx="29495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2" name="Picture 2" descr="http://dawnmasuoka.com/wp-content/uploads/2010/01/sick_girl-574x409-300x213.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3863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0"/>
            <a:ext cx="3048000" cy="6553200"/>
          </a:xfrm>
        </p:spPr>
        <p:txBody>
          <a:bodyPr/>
          <a:lstStyle/>
          <a:p>
            <a:pPr>
              <a:buFontTx/>
              <a:buNone/>
            </a:pPr>
            <a:r>
              <a:rPr lang="en-US" altLang="en-US" b="1" dirty="0"/>
              <a:t>Do not get any gold or silver or copper to take with you in your belts, no bag for the journey, or extra shirt, or sandals or a staff;</a:t>
            </a:r>
          </a:p>
        </p:txBody>
      </p:sp>
      <p:sp>
        <p:nvSpPr>
          <p:cNvPr id="37891" name="AutoShape 2"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2" name="AutoShape 4"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3" name="AutoShape 6" descr="data:image/jpg;base64,/9j/4AAQSkZJRgABAQAAAQABAAD/2wBDAAkGBwgHBgkIBwgKCgkLDRYPDQwMDRsUFRAWIB0iIiAdHx8kKDQsJCYxJx8fLT0tMTU3Ojo6Iys/RD84QzQ5Ojf/2wBDAQoKCg0MDRoPDxo3JR8lNzc3Nzc3Nzc3Nzc3Nzc3Nzc3Nzc3Nzc3Nzc3Nzc3Nzc3Nzc3Nzc3Nzc3Nzc3Nzc3Nzf/wAARCACLALoDASIAAhEBAxEB/8QAGwAAAgMBAQEAAAAAAAAAAAAABAUCAwYHAQD/xAA5EAABAwMDAgQEBAUEAwEBAAABAgMRAAQhBRIxQVETImFxBoGRoRQysfAjQlLB0QcV4fEkYpIWM//EABgBAAMBAQAAAAAAAAAAAAAAAAABAgME/8QAIBEAAgICAwEBAQEAAAAAAAAAAAECERIhAzFBEyJRMv/aAAwDAQACEQMRAD8AwN00/b3C/wAQ24bVaCmNuCI79DXrdwgpV+HVvURtSoKB3lIgEe1KT8RXhVhaSkThSQZE8H71Q74yVKeLQYSuCUoMngZjp3qroyxY70u/uvxjm90rbBJIUJUPb0kcUzurtItg4dpQtPl5z8vass2Vhe9AWFKkSeZ9fXNWvPh4ydwAUCE9AB/fP2qkxSiNdOtVX7jlw8uTuISTkgd/7UYm1022Wrc8kFWfMvIgf9VklXTyAEtlSCkkEd80OSVGFEwJpZ0VHibNVc3emWpCW0h3ad42qnzSeT++lZ26e8d0OEbQDwOn7/tUUNlatqRgYwJH/dfBh1aAtLLikcSlJUMf9VDlkaRgo+nzAbU4kXBPhj8ykgSauecYBShhnAyVL8046dBQwIkIIM9jj99aefD+jHUXFr2lSUQNoxknFQaPQqaKlqTMSDxHNScbKlGMEnk9YrYO/CTyFywlQQT1T68enSpMfBl0pLinhtIUNiRyrMY+UUE5Iw60lrZuUMCZ9a9cTHEH1NaX4h+Fri1tw6AJBACenTk9+aQ3bZb8ucYIjrFFDTsqtXIWA7JbnOZFUlJkoSZjgnk1IJ4lUyOgiiLBtD94w04rala4KlYB9J9e9DKB1NbNniGFFIVA/lB4n1jMeoqtREkA7gTjEUXfELu3ymACsx7DAodpWxQPMHI70CKkpkgd8CrSypTO5EqKVQoJEmO/60S+1buKS7ZqgYKkHpVErt3fEQ5sXkAjmDQAJCgTuHvXxG5OBitXo+mjWWS3csDxFIhFwgcR3/5pW7aBBW2UwUSk+9FjSKk6soaai2KVeKCfPiI6fOlURUljzn0ryTVIljxq3a1O7eZtSvZtBSVD7cVHUxfIdSVKUIEJxABjmflTywXp2iNrSu5Qt3+fblXtjilmofEX4hKUtWaEpGElfmKflWjivTBSleuhY1dOtt5VkHfBH5Tj9ahcv7nD4UJSokwkRn9zUHCVJkkkuHcY7f4FfLbU2UyenTPvU7L1ZFCgD6nORNM9P0d+5CHHwW21nr+Y/LpS9Ci0sGfyAEKNMLTV7xp9KwQ7H9Rj9/SiOKexzya/I91EMWtoi3CAhnduUhI/MB3jiaAU9Zvaakacp9u8FyhQTuglJEKEDoMfSrmNZtDcOOXKFNrUkc+YJEcfWamNT0+2SVWiWvEVklMDca0aT2mYpyiqaLdT062uWCVoDbw/nT/ntP0pn8BP/hNPeceMrHmSnoTMY796x95qtxdlSVCG4giOaYaVfuIt221bgzkbkyBJMCe+QMY5qJ03ouCdVI7HpDiL5sKI3CARCCAT1ifcU0NqjdKQAZMDvOKU/DV4x+FQAChUBQChmCAY+QIxTO6vW7VG9RMTtAHf0p2qId2IfjG1b/21SlkJ25P77VxK6cVcObwnbmc4k12DW3LjU9yGWXNh/wDU46wft71y3WrJWn3rtu4BIOJ5APp3rKTNuMWjnaAAT2qJggZxNW7UhRjAnP1mobDkkcfaoNSKU+XGQDJmoLlSYIhNWmU8ndOM9agYIIkxPbinYF1rKQ8VFIhswT3PH3ihV57mrVEkROOgqskGR/emA60G8XZltxK1BII3JHB+VfPqklRHM8igWVKZ2QqUKEwKseWFeVbgQkDtzUjoVuEFZM9a8gf0Cpv7S6S3O2I4ioZ/pNWSFobU4oiFlSzgD+b95q5m3WoiWk+QBSpBIIGa04s7ewBVKQUDak59f3ikTz6lXDu1cpdISIxuJxI+ta0c6ZG3tXFrJFvuJR5gnGM9/b9KvvbJZblpnw1JAJBzxx7TTvRLf/w97iQStRMjAj2qWpqDFu9ccp2gKEc9vvFaY6M3LZn7a0tLyy8p2vpRCgARn16RxQ13ZOWig6kBbfG+OFdv+at8RVm8blKAGnFElE8nt9ZpzblDre6QptwDcAMKk8j99Kiky7a2ZRSiCD4iRHUV8ES5CQog9ACcVsxpNusK8iccbUjipi0ZYzsQgwCISMZ/WjBj+hmbTT1JSl27KWWseWcq+XvNMQ6uxccYFg1dbNqi26eD+bHvV9tqFvZ6mXblAWztSkbAf4Z9u2OP1p8q30BerN6r/uq43Nqdtm0HzqBBH1IE1Mv4NP1gGj668btDI8ij+UOKmCBkbsYx88T6t9Y+JHLcNXCfDUpmdiSME8THXP6Uq1x+z1l5bun6au1KVBW8keaJAwMCeflSy/0+7XgtysoMATxxP1isnZdpsZo+Ivi7XXnGbBaykjctDQSkIHM7jEfWlCdC1O/Q6+3suVqHjKDb3iL2nhUHJB7gGtH8MfFttZeNZr0dLVqmUlVuQSrkKKgeSf1ovTtX0PQkvL+H7VwOukhblyVJDY55IwKdCzpnOy2pKlBQM4nExz/ivGEoDyC6kqb3DcAek5rWaoF6dpFyq4KHL2+dK1EoEJBk4HQVkNxMZyOc1NGikmXPpZS04pts+d2GlER5RQZBI42gTgVc+4t2FK/lTAHAFUYPB60IdojOM8+lWW7Jec2hQGJryCYIHHNWMpcA8RHKBPpQx2RLRlakSAlRBqCUl5aUpJ+tWuLccBJ8qeSE4z696iq3UnCZECcc0kB68wE+NtSoBEbVHhXpVHgn+qrUF59QLpKkIEmcVSpaiomOT6VQUhjeakt54KUudsgLUefb2mqG32lKbTCySoQonIzjPT/gU7sdCCwstJCtqRC1dQcn5/8AVKrjTPwV1bocVEBKnAr+UyB9Ca12ZY6N1ZtbLZAUkSR9KB19E6Y9weOfcUZbuhSUIbg+UFRjr6ULrwUdOXs3FYUkQPfg1u/8mGH6Mg+pLiFTATMbR3k5+33qWnXngN+HJEnHMD0/X60e3ot29ZFTSUp3QPONpjv8pNKl2vg3HhPrLaeJIyg+o71jtGtao01vqSA2TujadoKscdP1oG+1SDsSohQAVuSQUx2HypW+py3C2wQUgqR3+X96G2kokQACAM5pOb6FqJuPhP8AAanp7un34AK52uAwQZnHyFMHdC0+0c8Z+5ETjgGOwj0mue2ty7buBbKyFJ6jpTW2uHNWuNjzuwJAJPcyP+6glyNbYqtbu/baYaSm3SSpQAMqir/ie7DCGnLRBS80la0KBgdAUn3n9wKQaGDYaosur3o2YAPT0n5Vfqbi7tbISEwgE7p4JinWjJz2W6SzZaox+IeJQpYAO1UGB0I7z1o0p0zSv4+0uutjylxcgH271mmGrq1UUtOkbACQD+bpz0+VC3BunpDp/miZg+lTY89kda1F3UbhSiqEgnB60AwzvUqRhKd2ev7NEu2jgKS4kkZiepFfIQpDexKsOZUAPcf5pWP6AawVQVYSf1qtSMz7cdqODSig9UjPTjiortyCAAszMCIpDXKA7ZzP1NXWTnhXIj8hwZq9Vg6UBYb3AiUx2/f60KURBMkcARR2WuQKccaccShoJysQKheK8O6SRmAJkdDVlqhstBSjtUlcyO1Sv0swSTC4EDtFFFqYLePhTYQjlXNLZT/Ur/5op1MqkcE9ear2J9PrVDzNpoOrsObkHyqjcUlMAZAxFLdfcN7chDSk7U4kjr+zSXTkBatpJSAkkx2r3xFsOktqAg4A4qlOtFLlSlibTQkAWCXAsFeAqDMR3oy5umbdouPrSlJOZH5vSsU1qi0AyiCOqTtnEHiqH7u4uJS46siACCav6aBuPZpv/wBNb71JCf4edhChjiAfvxWd1G7F06VgglcbjEDFCeGQkHABPSBXsAEjn1qHNsylyfwPtWAqzculgltCTnbiZ4P2780CB/SDmInpV3jOm3Tb7pYSrcEngnvH2qKUEDd044681Jk5uqZVODuA5z61cwsNrDiDBHBnioFIzPeIqaAUmIGBPFBDYW3qD6XfEUuVAHp9quN48tO7cQknAT370AkAKkkSe3Si0N/+OYAxKgrrAoZk2Mra0FwpRWpcoO1K0mVdQDn1p4zpBdV4gCUQQ5K8gQfMCfr9KE09qXUuISPEUgSCZ2qM/wB66Bo9khdqFIIKVkgBKe/69frSismSnZlE/DuxwoDLQIUBvXPlByJk88D5z6VRqnwyUuqU0lRbEBJDcQSDyesQMx1roj9ky9/DKAdoCp28EGU/cTXibVTgAIUkBUmIx79Kv5l4nMnPh4tW2x5CzCSrYlOAqMnHPHFXW2iKDpKWJVATDiuuRMfL9xXQ37AwCFAFeEkAGD3/AFqlywR4ahsG89SBPET6c1LgNRZgnNO8JhBRIab8ip/Mr09QYrN6xpv4NUCOVD0j0+sV1l+xbDTZUkK2L3GUkEmOn19aw/xO0V2m9aFB0pSVIggdzHr39qlqmDtGNUggJhMZM47VBaVHzTJJxPUUWUlwANpknEDAq3wXFTKEpCesRTGpCtbcc5MxUCgzz9qM2oUQo5MdO9XJ0vUFpC0WzqkqEghPIplZC/TdviIBUADIJI4r24SrxVFQgkyQBihmVlCBAohK/HMHK5wSYERR6bYSytFREETXsFIA5JNMGF6ckhC1KcKhklJge3rUvGskNy2CMn8zZUVCR9DRRt8+rYBymCB6etegR6elEPONODeEKSqSAQACY71SFNqxDsniYg0GMuKumjyATA4Fe8pAHPAivhtWlQbQ4COu4fpFSACI3GI9KDOax9PGwEbir27815EpJmpNk7pGQOYNSP5irB+4oM2z5BKRkeg9qMslpKClRBEkAK6jqP33oOCoDaZA6xAJohtvZz+YIkD1ihkM1fwsEbZLklS5UZGARAieswK6lpzIFsiFJBTMdq5R8PuFtpq4WkEoV4aCB/LjMdfWuk6RfAqIDieAYUrGesfanxtJih2PW2twgqwcZ6/OvUNBKSBg9VV9ar3MoJAkmU9as4JCiZ/9a6UalKwVET+UJwO5qpxpCoMZnMVeqcmM9fSqis5AB+pqWWAvspGFJStJEdZBjEVgPitKWlvpKSCmFYkdcJnjJn5VvbtxTbf8QYCQowc89KwvxSQpu5uAUbC7CgtR5g/TPasOQymYjbsCSlcLAEjp6/SvnbhS0EFICT0GJqS2iCBtODMxEjpUEILY8xIIMwecc1BKKPDGZ/OE/eunWepaOi0YQ4TvS2kKkHmPauaLABOCSpXP+KuD64GR/wDdG/B2JbZlT2xtCJcV/L9Zq5nTnXC4lKQnZMhZxVFvuCEkZPQzRSLq4ZSQFhSVTIUJ+dX6dsJQWpB9joKnEJW67sWR+RIkxXjOhk3LjLrkIQgK8qYmf8RR2navZtsfxlhDsxtIJ78H6VFOqWbd+44LjyqgFRmDgZqqR0KPHRUvR2vxobBUGyJ3SD7YjFQubKztC8i4WtK9soJkzz0qN3rO6+Q5aJkJBB3A5k/p/mh71u5Q8l25TCz+QgSBHST+80nRnycnHDSWwZIbJCoMc5ETUkhQVlGeqSOKuctHE2wdWdqVcq4EmoOhRdUCoTxu78VJwPf6IqBiNpT3HFecDIgHFSEKSTJIAmOpqJEA7cZkD1mglEsggrAxgRRenMrublttKdxJnMwAJJmPQGlzm4kBAnpM5FXMvXVo428JhCgsEDEikX879OhW+m/h21tIQAplpUBQzO4yY5g7cegHFNrS8cty3cXC/DaSgAKXhMEA4/T5Ul0T/URtP4dnUrTwtsAuIRPk6R3A+kVo7b4q+F9RHhIW3C5kFuEhQSOZ6xxTS9sl8bWxpbao23CXVK27tjcCSD39TTdp4lpKHCjeFBKinIT6fSDWfvVaddWxXaXSA6obkbeAZ5I/fNe6FqHjNJbW6hqEpJTMgDiJn0NWpU9gnTNAp6Up8M5Ufyk0FqV62wrYtSUoATvJXEknAHvQF5qJZSkBWTIO5QBSJifTBxWdutSCPO46ypIO8RwD5Z3TOcCI4pS5Cshje6o2U3TiUOPON7rcMIV5CeRJiRAIJI47VndYJfcdD6lPbiklIO1AVOMx0EijxZO6wlr8IgssFRKVrTtCirqB1OD8iKYXFrZ2lndeKWQXwlSlrWSkqAgEGePKeKzdshps5m8kpz5iU/yk5B64qLqwpvalvYIMwZmiL1bTi3FMFSfMZChyZn+8UMoEg7ciJMZikIiqSBPXg1He93a/+hU0naJycSTHFebCc7qYCv8ADu258F9AS4iAUk5HWvTAMwI4HrTb4pSlGtXbiSI3pAQSJSNo/wCaVASDM5+oqjeaaZDaCJUJ6d5qxKRt3Exu6VEiFd88irEgxMUENuiKZKlDqeOvtTG9uDdNMFSfO2FJJHbp9v1peclRnrRFk8VJdStrcCggFJIKTGCaKGoOew25v27jS2bYNKGIXjCyIgfrPvQQSkwOiZknirH0Fp0JLiCABtU2qRH7JqsklCjB54PNBM66XSPFLEgkCInzdO/9qoW5wN8yCO4prpDDVzdKYehKXJQPJJkxHr1pj8SaG3pptL1hAS0+CClE7RjHU4jnPNSxRa9FVhp7lyUIaYWpajtGCSpX7604d+FL5lCVP3DDDi4KGFLlxeOiBJPvHeuh/wCn7enK0hu4tQlx99MuFfKVf0/I4+VZ/wCNtH1qy19zVtObdUFJBL7KcpPX7fKqrVid9mTb+F9QvLdVxZJRfMtgby0RKCOkfOk6LKTkuIUgnbAyD+4rrX+m2l6jbOXeoX6FW4uhuCFiC4qSSsjpzFHfFXwWxqbfj2RTbXBJWkgSlRPeP7UYtqyk5JaOO6fcahYuNlp1aSkwEryAOOtbjTLh9Nj/ABAhTiEJSSgDb3ChHsB7zWZvdOu9O1M2l42UvBIWRM7xOCPeD9KI02+LZBQqUxKs8c9OJ4+tZMmTb2aK/WbtL1z4ksBlRUQg4gZM9oArMXOob17mklIkKKIwFY5944qzUbtRb8Fp1aUKXIaBwEgAH5SSaL0j4fu79TIbSpHiDxMiREiP159fSjsSTBEazqtw4FIunlrSSRtUfLg4xjvA9K+uE6vqngthDpSkBCGyrtgY6d60Ot6EjSdKZfZaCyt5O8HGMAj58UttNQ/Ha6yuyYSg+KlKEIIMcjPrT3ZVNMRvWt7aBf4uzfaCIB3IOPnQ/ikNbYkDqMfOu23GmW142fEbJUZmTjiud/GWi21helNsQ2C0XDEQnPHtGKtxoqUaMuHNygDtg8k8xVodTAz+lCEBaZCIHIzEV8FGB5j9Kkgr1x4XurXLoJyuQJPTAqkIS8yVtKHiJHmb/Ke0ioOk7QOlUvuLC9wUQRgGrOmLV0wxKbRYKi642vqSNwPyGa8cZ2DzLbI53FWD8qZWluzc2JU82lSg1O7g9eoqVlp9opKypkKKYiVE1VHR8E9sTtNKuNymwSkAlSuAPT99qIUsNAM2/mSDKlRBURH2o/WyW2LdlvytqHmSMAxxS5ABSjHT/NJ6MeeeH4SIgQsk/wA2ccivN+0qPM4gnpU0Ab144UR96peA2qPZUCkciVsnp6wm5QtwDyqGScn511O2aa1vRG2FIWVFslaFgGIPBjqJ+1ctteR7T866T8JqVNodxlbaSqDyYRU+hJ7Ambe50Zxz8Co260KHi26lkJHZQE/p9q0mn/HKGLZCr8K3cbUoJ49vcUP8YtNsPaa+0hKXXPKtYGVCCYNJHP8A+2wABKFuJSBwAFAClk4vRNuJo73/AFDs0tluztitZySqR61m9Q+Ktbv7pSws27BwAhW1GTAjPfFRSkJuUhIiVAGMY3RXyVKUW0KUSl1ZC88gkzSzbDNsSPG8ulJcuVyUJS2MlJ3KJAz1zNEsacrxW0FQlBKSBwcwMe2M9q6HpWnWbNtvbt0BQK0hUSYDqR+hP1Pek2iMNG7dJQDvIKpzNOSopIxL+m+HeJL35FK8NG0flV0wPl9aMsviLWNJUG0bFJQkwhw8xMe45x61o9QQgPKhKRCdwgcEcGgrxKS024QCoLUifQKwPtU3TGEs/HNrf2Jb1tgIXG1zw0SkmRmOR96P0d74d0t8vs3KEubRJUnIRXP3mWy1ckoEpSog9iFGKXuKIdXmdjR2zmMVSky1Kzq998c6XYtBFmVPqMk4In5/P7Vi9Q1bUNSUu5uGj/EThITwmYHqckUjs0J/3RCY8pyRPWa2+nMoRYancpB8dCYS4SSRihtyE3kYdSVJJbUIUlUKHqOlQ8/RCY9hROsoS3q+otoEIQs7R2waXhxcDP2poVH/2Q=="/>
          <p:cNvSpPr>
            <a:spLocks noChangeAspect="1" noChangeArrowheads="1"/>
          </p:cNvSpPr>
          <p:nvPr/>
        </p:nvSpPr>
        <p:spPr bwMode="auto">
          <a:xfrm>
            <a:off x="63500" y="-569913"/>
            <a:ext cx="1552575"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7894" name="Picture 10" descr="http://www.starcostumes.com/lgimages/AL22-19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990600"/>
            <a:ext cx="251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AutoShape 12" descr="data:image/jpg;base64,/9j/4AAQSkZJRgABAQAAAQABAAD/2wCEAAkGBhIQEBIUEhIUFBIUFxgXFRgWFhUSGBUYFxYXFxcVGBYYGyYgFxkjGRUUHy8gJCkpLCwsFSAxNTAqNyYrLCkBCQoKDgwOGA8PGiwlHiU1KSwsKSkvLiwpLi0pLCwsLSwqKSw1KiksLCwsLCksLCwsLCksLCwsLCwpLCwsLCksLP/AABEIAOEA4QMBIgACEQEDEQH/xAAcAAEAAgMBAQEAAAAAAAAAAAAABQYBAwQCBwj/xAA7EAABAwIEBAQDBQgCAwEAAAABAAIRAyEEBRIxIkFRYQYTMnGBkaEHQlJisRQjM3KCwdHwkqI0U/EV/8QAGgEBAAMBAQEAAAAAAAAAAAAAAAIDBAUBBv/EAC8RAAIBAwIDBgYCAwAAAAAAAAABAgMRIRIxBEFRE2GRocHwBSIycYHRseEVI/H/2gAMAwEAAhEDEQA/APuKIiAIiIAiIgCIiAIiIAiIgCIiAIiIAiIgCIiAIiIAiIgCIiAIiIAiIgCIiAIiIAiIgCIiAIiIAiIgCIiAIiIAiIgCIiAIiIAiIgCIiAIiIAiIgCIiAIiIAiIgCIiAIiIAiLy54G5A+iAysrhrZvTbaS4/lGpcw8Qtn+HUjrw/pqlZ3xNJOzkiWl9CXRc1HMGP2d8DY/VdKujJSymRsERFIBERAEREAREQBERAEREAREQBERAEREAREQBERAEREBgqtZs4muZlzWwAJ4WyNyO5/RWUqoZ9gGMxBqSWOI3Jc1pJMkyCNDp5zHYrn/EE3TX3RZT3Nr8O+b7e4/2F4pkEbiJ6k/RQGa5hVaPUHNFxqDXfJ4LJ+q5MJ4gquBBdTH8rNR+lSZXBlOCeP2alFtFtDLmxcD2MX7HdTGRuOgtJnS4jedINw2ecSqQPEjbMc41HmOAwdRFxFGmC83A3HxCsXg3Guf5oeIJdq3HsRAkWgbF0dSujwcrVE+tymosFnWVgLK7pnCIiAIiIAiIgCIiAIiIAiIgCIiAIiIAiIgCLBVSzLxQ6X6Tppsm4El3KZ5X2WevxEKKvIlGLlsWxzwN15bWadiD8QVR8RQc8zMPtd3Hbn6uaOwrdyBO4IgX7ELn/AOTziHn/AEW9j3l7JVW8W411KpTOguplrtWkFzm3HFpEy3rAtvZacNmdWm06amoXu/igz1/soTP/ABK6o1heANDiQRLDMQ6H/dIt2vdQr8bTq09OU3b3c9hTaZH5qKVQF9MAz95uofN1Kfq5VelRaahmoHDbQXOdq+ZcfouzNMYyodRrQ8/jaGVLbnWAS4bcwq7QxjvMviK89nG/sTP6LHGm3dpsvTwX7LS5jC2nRdGxDKbaDCPz1KwY2P6X+ys/gdrKr31w4POnQ0t1GmBPEGPdBqmwBfAFoAgL5/kFOi9/FSq1Tb+LU8z/AKC0e4KvmFxDpHpaAAABy6N/+bdl7GtGi1Jq9iMo3LuCsqqDG6IPmaTeOKx+BN11YbxIB63MIPMEfPe4XTp/EqcmlLHmZ3SaLCi56OMY8S17SOxBW9dFSUsplRlFhFIGUWAsoAiIgCIiAIiIAiIgCIsFyASmpc+IxjGepwHubn2HNRGYY+q4kNcKbe41E9fZZa3ExpLq+iJRi2S9bG02ep7R7n+ypg8mp5oA0cTmaXO0h0Ew5rza+8G911DDA7FxnnDR8dlxZtXbTaGhjnOe8UxpLRxEarlw0x1aQTxSOa4tbiZ1mtUUkaIxUT23FsDvLc8awLAwCRe4j1C30W6noi95PsPoqB4lyglwL20yRca6ZBb7OaXAfBy05c3GR66IZNifMcfYamkfVZtXy6k1+f2W6D6QzDta0kuAF523PLp/fsvmecv1GqPMe3j/AHTibahPmADYF8ix3DfgrtgcANAdUe6qYgAHQ0noXXt2F/yqmZ/AGJpwD6XmBAdYg6Wm2gE+/taFN3kmepWuVWjjajQWuDDfuyf6TI/6r3gMK3zdXliemoEe+nyio7C0a+zWPczkC0vHw1WP1XVRrV2OGulEyJNJrPq5oH1XVlDdKxFMuGSZvqqtptgfihsiNoh0NnvpV6w2OBGktBbygcRjeCdwf7L4/wCDsyP7cS8nT6bEAgnYgtJHI9V9cpYKm06/MEEWJdoJG/CfS4fyrj8ZSnCdlt78SacWjtbh6bxAG3K1uy6KLGtaQGDubc+q4aWOpWkmdtnbe8LoOZ0QYL2t7kmT7Dn8FRTstrXIu5wVMKKLtQD26rBzGjVNrFuz2X5i0bqXw2dVWtuR0g7W3N7gQvAElrwwtaDDXP4XvP5WH0tAuSbm3uu4tJ5gd2x8lsp0qkbpSa+xByT3R0084kethPPSNj0uUbj37hwN/vC3tI2Ua/CEyRfeQf7O6+60UnFp0w4t3aSQSOcGeVjdWSrVovLfiyKjFlnwmN1wCIdExuPgV1Squ3FQ4ghwb1gnfaIupzLMZ5jBfiFj8DuurwfFup8k9ymcLZR2osLK6RWEREAREQBERAYJUTnmPdTYAyznGNVuEcze09FIVqiq+Z4ouquBuGyGiJ5DijvP0XM+IcR2NLG7wW046pHG3GNa4F7g0EwHPPM7aqh59OSkalAaZM9iDIJ+H6rnr4Ox1tBY7eYIO1r2hQNXw/RJ4Q5sf+p9RkduEgfRfPQrOmrVEatN9iwvxTGNcS9jYF7iwG5vEqIw+Pp1n1XUnNe1waDMVaVaG/eaJ0uExIB9iqpmXgCm0VKlbE1vJiYdUeY631XHa67Ps/dSp4YtZIp63lpMWE/e6cjJt3HO/WppODzjlZf9PNPUzn1fQ0XcwCBao0sPYSHNn+keyj8NVeA4y8fEGffTSbHzUp4pYHN42gjkXNaPo4ET7BVeho4gQ0fFsfLSoKOHdeRZHYsmGz3jZRpgPrP3L3FwY3dznAEvd/KXAHou7DYJjH1XaS57ol7rveNgBADWCw4WgADqqj4Txodjg2AC9pawby4X0jkCRf4L6K7BFhcHNMOgtLZkR2/uFVxCqxtFL5bBaSs4rBBziQSXEGx1GNgRd3sJUfiqVWm3XIewFoe1u4kxJa4ODx8Qrni8Ox4kkgjYgkW7uBmJC04fJ2OdLnOqWADAdFNpiJLvU8/p3UaTbaWDzVgoOeZJTw+rE02iRGtoaAyow8RJaDwOG8iFMZXm9KrSL6TwPMJc4VHOHEQLAkhsduJWDN8nBpVabNRIaeEkwNQs97fu2kNbubkwF8UyPPhhKz2l3AHOAkamxMcl04Up1YSUvqX8EHKKsX/D3qBpaIMmQwFvtIaB9FOZK+lRqu8sNFSqRINRu4EABlOXbcgAqZQzXDPfqHkEHtTH6tJVryvEYbWwt8lrhOnSA4idyA0gSfZZKkHB5uWbrBaKlR76gJLmtYdnaQXWkNDQf3bdzpPG6Lw0Lvw2Z0nemox4G0OH9iofxHmjaWBqvbJqOY9jHQNQltwwbNtvHS/JfFPCmVftGMZQaajGvkuJNw0cRIjmRb4rZCCalOLskkU2fM/RNTFNDSS6Gt4jPT2FzHSFz18dTB0NJMDVqAIYNpaCfUb/AClc2XZVRw7A1jAGiw3cXdy43J/2FsqUQ534R0b33mf9usU682sJep7pR0Ak3DgRtY2Xqo1wLIlpmzuY+PMLno0msuLEc2jSfgsYrPfLbL6bqtxLhuByJBNx7QvYVIvEsPyDT5FoyrFGpSBd6rgxsSDBI7FdoUXkuYU6reBwMbiNJb7tNwpML6mjK8Fm/eZJKzMoiK4iEREAXio6F7UTnmIIpP07xHzsfoqqtTs4OXQlFXdjmx+biCKd3bTyB9+ar7cOwNIJcRJJubuO5Jm5Wyk4bHp7f6F7bSnkCDG1otsbTuvj63ET4h3l4G2MVDYzRIFhYE3B5kbWXJnb6gpu8rSKoEtJkNPuBt7qTwuEZu634b8RHX8t+qifELixj6dN7TVqNhokCJtqJ/CJ3i52Vbpy0p/b2z1NXPm/jBlSGtxGKFWsXcFCiC1gO+5MkTzIC7Mrq/szGgxDx6XHSJjbzB/DcQYDtjs5T2V4GjRFN/lsq1CxxDWt1vcdi9zpDWNF7uMCVGvoyKj3taHXFrhmkXY3lPU73W3tVpUbY98uR6lkr1cDS7yPOoibtdq0z11U3Fh/4qNcKzD/AOUKYIm5cw+44Wz81YsTjHtY2CHSYveABEXsoPEY173jU1rx2BaRH5gP1C10qkpP36njiROBYDiqJbUJcXiHyRDptD7xeOa+x4nxC5o0moWVWepj9LXgx+F9iDyc2x69PlApMxFXSxrqbmQ6XG8zIIGzgY7L6e3N8NjsG1tZjKpaSHNqgucx25DXkEgTcBT4lqVtV9iuxHu8U1zbW2PzUi4xMxLXn9V00M+qagS6o4GbNDKDT76CX/CQqZjctp0qksa9jdwA4uEfF1vovWLzPSwWcY21XG3LU54H/ELJ2ClbSW36l4xficOpvoUXNa+qDOmSxloLnOEyYjhFyem6pNTwXhsM2Xgve67TUJlwm5NBnpbvGoqb8J4FzmNeHA1KjdZniJAg8I3gDeNlYMVk9SdekkkciySCAAOIjVEcvooviZwk4wvb9d55ojuylYPw1RqEH9nYOchoYCOoGqSrVlGUNEhoDIbDTovPcHcfFMowJFQsIIdyDxpgczIOmFMNpN0/xGudsNMnnvsOVue6x161SWb+ZNJLBWc1wVbzNNQvrOi2kADTuA1v4rRpAgTJLrKHyfwxisEW4s0SDTcdTOF/CSeEaTNwvoGY4qlhxSq1Him1rg0Oc3VJIiI3d17RK7HUwfLfSksE8TDvMQTbibvPQ9lppV56PmW+CDtyPWV5nTxdNtSk6ewuQeYI5R3XY0X+fw6bcyojE5EyqdfHTqwYfSdon3DbOCjMRluaUiPJxLatMG4eyXtEeokEB3ymFGMd3/JGxaqjgA4NJMxJ227KIr13OqNpi/3nTsABuZ6m0KIZgs1fU0Pr0W0yJLmNc17Z6N79ZU3hfD1OncVHufF3P0knuZufdOw1O7tbuGxuFYgh9Mw9vpiOISJbP3gZNleKLpaCeYBVOw1TjHmGW/kpuNh+IiTHtZW7C1mvaC1wcOouu18OVk1f8FFU3osLK6xQEREAKiM0pSCCJBUutNejqCrqR1Kx6nY+YZljMZQEDD/ttNpJ8ylpZVa0GzKlI7xcEgXiVD1fHbzGnL8TO3o2J7yBbsvoua+GxUvJB6gwR8RsqhjPCZNbTVrVHtDZgvJAmzZJMm947Lg1+GjDLijXCV+ZxMzfEFhNV9HBsaYlzxUqOHOOQMmOeyjq+ZGo2ozLGPqVnjRVxdQOLWz+A6bnoTtJhSw+zvCMLXnU9/Ik6p5kiZA+ACnGYQUG8DYG5ubmNz1Kyrs6eYr9erfiTbvgicuyzycK1rhqqANBcJGotEWIvFzaOagmeHMTS1OohkOlzqRMtcZJkXlpiI527q8UqwYANjAPxdc/rMrbTEQGjhIsZkn43lYo1pJt9dyZ8z//AE9JGtj6L9i1w81kzHF8tzyC045zKjNTH4YxYuM09E85a+N5EFfQsbk9OqZfTpufyIiR8RF1swWR0G6i3D09ZGl2oQ14d+LeQRIhXxrxTTtZhvB818K5D66mtrg4mXEtLekx0F7XXdjKoexxpVQDTnUXBrnObMExPCJ5bwrPleQU8LqYymfIFR7mQS91InicwtBHmN6X1DuvOMweFeHvpVGu1+oMcJkE7tIBDh+YAqydXXJ1L3XvdHiaWCotxDqjS5pLmWAJaADboefxhdrcI4giwBiA5rS0zzex0j2spbAYAai5rvMgHgqBokgSBqBBjuFtGFFQA1a1GlTaZgaWaCdwSbvNvZQ15+THQndcyKFejhaYZXaaVJrpp1Gue00Kh5seJfSaTseMXggjbbivHFai0h2nEUz9+NJPdxo6qbj3hpUN481YoMp4TU9gk6yAwVCD6WTc+53tC7Mn+z6s6ix9cjD1Y9NIjWemtpljSegg9VtjGPZXrPPNe8+BTL6sIzh/tHpOkPw9R0i+k39p5+0KfyvxJVqfwsI5odsapFFgjpNz/SCSubCeEjThxq1CepNMEHoRELtpZNUbJDn1C4EQSGMdyDT5YB35kn2KyylQTWlW8SdmQX2h5ZWxNOnTaXVsVVqFwA4WMDRxEAmKVMWF7k3MTCrmV5xj8vGgVnPYDBkObSadrPdfe2yv2QZViKYc7GR5j3EcJGjQ2zKTABDWASYtcybqVxuVU6j4fTa5rY0yNXLck7nkrXxmhum1ddet+hHStypYD7UqjYNRlN3IaarB25hvylWnLfGNXEs1MwlRxuAX1GMYYO4ILjpnmJW6nkNIzqY223A0gH4i1lIOpuDJaA2CI5A9QI7KmXE2XyR9Q0iueFvEWIq4vEUMXTFHEzqpNDrOYBfQ4es2med+isQr6XEOcNRNib6uwdtPZVrxplfm0BVEtq0CXscJDgARzGx/wFFYHx+4tDcVT8yCJcLEj8REgav1V9Oaqx1RWea5BxsXnEVaYdeWOGzhbtYj/K24XHuY+WEOJPKGh9pIcI332XjDOp1qU0K8tOzXRUFxJB/S690suOjWWRcHhY4EHb0SZEd1bpne8fIhdcy04HGiqwOAjkQdwV1KHyHDOaHkiNR6zMcz/vJTC7nDzlOmpS3Mskk2kERFeRCIiA01acqq5xgKgq6qZaC6NQcCdUWtH1/lHIlXBc2KwTaghw/3qDyKy8RQ7SNicJWZUn4cNbL7w0gHkP8AB2XLUzABkNaHECY9MkfdvtIlSuM8I1LeTXLY2Dm6xF7EggkX5yoLGeEMdyxFId/Lcf1dBXFqcLVWEsGmM4vmSOGr0yxtVjg5nIzAtu0n7r2nkV68sPNQUwdEajYQHc2i97X2tKpjvCONwznPbinHV6mgBrXe7Rz7q4YamRSAG4bckbmeIwIiSsVel2do2x5kl1RtZlAfTJlxLfuyAD2kRHzXKMhbUExz3bUcOdnETyUwym5zAHOIFwCHBrZHKALHteV50tsGvJbIgBukkn8Jnh7/AKL3sYvS0vQhqexXsd4frMqurYfEPZUIA01P3lKrpsNbOccnCHARc7KnZtnVGrVqHFZaRiKcMqObxgF0lrw4EFzXBroMr61gzr1NJ2Eg8wQeXWOqp3jjM/2XyMVpbWaXGjXaCBqpHjABH3mObqH85HNa4QtFL8Llb89ApZKDWzHLXu0ijXk24X1WabE6uIgRtYbrsw+KoU3D9nwFWtUFg58NpttJ4jJJ+qs1BmFxzW1qbBc8bHgNeNMx5jN4Igy2RsrBhKMBsU+GBAaQAATOwPzlVzqNPTZ/l49CxMq2R5fialZtXFhvmGQGNcPLY0EEAMjcWveVbnEukMEunoREzMT7bqG8VUXimHUnup+W4VDpEm1wAenWbQF4w3juiKgp4o+RVIBY6f3NVrrtfTd92ebTzm6pjTlUu/JdO4N7EwKc3EnnMap2XXRAYZF5+fsW8wuVmKY86w+dQAgEER7cl6bigxx4r8psduXMhVKUYs8abN9XGEEtjTsJBmQ7rz+HJctHHMcSNbQ4WcCQC3nCxiMTTpy97oG45yeWlu5dy/wq7mPhGjia3nPD2PcxsaXFjgL2cWm5CjKSvebxy94JKJZ/MBi2x7d9yN5hZfimgF76gY0G5cYAEby75fFUDNPCOLY1owuJxAlxBPFUMAXEi+5HPmurLvs5qVXTVZXqyIPnPIZsJMFxdJIJ5brRCjdJp37rO/oME1WzRuYnRQvhmWc/0+a/k1kD0Nu49bLefs9Y5WXJPDTaDWiGjSIAaAGtHQBT1PDwuxw/CbufgUTqJYiULD/ZgyZDy09Wkt/RWHL/AAayn66tap2dUcR8pViAWVtjw1NZsUupJninTDQABAGy9oi02sQCIiAIiIAiIgMLw+nK2IvGrgiMwwMgqLaxtSJJkSCOhINhAvJvfefgrS5sqIzHw/rOqm7Q/wCh7ELncXw0pK8VcthJbMjqdNhPE5zXxLQ8tDSTb1Mbf9VspYF08VPSJJBLmGY2AOo7rgr4LGUpml5rd+Bwk77SQQTK94TEVtIjAuB34xJHP1GAIXLjHlUpvw/V/Qta6MmH1NLCAIZpNwNV5uJPK45KmeLsAcS+nSYLU+J2nUIcWwBvuAFZWZXiqpBfppC4sdToJmBFgpHCZOymIA9ybknqVrjRnWeVZLrv4EU1Dnk+S4nwNUaHPbq1hpLTJ1AxaCqVSxubUo01qvQelxkDiA1AmV+lnYQHkq5mnh1rS54pSTBJaJnTtqbzj8Qup1acqMbpKS7z2MlLc+MmlmuLd5b8RWaHNBJdNMOBEwNIGuxmAujD1/2GmcPi2txOEEQSRrpl3ETT3Omd2mRN7Srnis1w+HqGWGSZ1aJibQSeIwJVdzfCYDEzxNp6RYNdUIcbcGmTFrSFijxDl8so2j3It09DRl+Ey2tBw+Mr4cz6WvjfqDIbFrAKao+EKr9LhmtYgG06G8ps6du6gMv8BtrcLGVH0g6QNIYDe01I1bWMdOUq2YD7PKtpsOgJAA6C+y9lCUn/AK2390n5nt7fUS+U5bhsK0HXqfu+pUJqOcQNzuXe0gDpyXRhcYMQ6WBxYdhYudvxOIswbWmY7rflvgWm31Maffi/VWrBZa2m0BoAA2gAD5KUPh86uan9kJVYrY5sDgYFxB6DYDoFJU6K2Npwva7tOmoKyMrdzyGr0iK0iEREAREQBERAEREAREQBERAFiFlEBiE0rKIDELBavSLywNflrHlraiWBx4jKqVT102O/maCuel4ZwrPTh6Q9mNUoih2UHuj3UzSzCtAgAAdhC9ikF7RT0pbHh50r0iL0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63500" y="-1041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6" name="AutoShape 14" descr="data:image/jpg;base64,/9j/4AAQSkZJRgABAQAAAQABAAD/2wCEAAkGBhIQEBIUEhIUFBIUFxgXFRgWFhUSGBUYFxYXFxcVGBYYGyYgFxkjGRUUHy8gJCkpLCwsFSAxNTAqNyYrLCkBCQoKDgwOGA8PGiwlHiU1KSwsKSkvLiwpLi0pLCwsLSwqKSw1KiksLCwsLCksLCwsLCksLCwsLCwpLCwsLCksLP/AABEIAOEA4QMBIgACEQEDEQH/xAAcAAEAAgMBAQEAAAAAAAAAAAAABQYBAwQCBwj/xAA7EAABAwIEBAQDBQgCAwEAAAABAAIRAyEEBRIxIkFRYQYTMnGBkaEHQlJisRQjM3KCwdHwkqI0U/EV/8QAGgEBAAMBAQEAAAAAAAAAAAAAAAIDBAUBBv/EAC8RAAIBAwIDBgYCAwAAAAAAAAABAgMRIRIxBEFRE2GRocHwBSIycYHRseEVI/H/2gAMAwEAAhEDEQA/APuKIiAIiIAiIgCIiAIiIAiIgCIiAIiIAiIgCIiAIiIAiIgCIiAIiIAiIgCIiAIiIAiIgCIiAIiIAiIgCIiAIiIAiIgCIiAIiIAiIgCIiAIiIAiIgCIiAIiIAiIgCIiAIiIAiLy54G5A+iAysrhrZvTbaS4/lGpcw8Qtn+HUjrw/pqlZ3xNJOzkiWl9CXRc1HMGP2d8DY/VdKujJSymRsERFIBERAEREAREQBERAEREAREQBERAEREAREQBERAEREBgqtZs4muZlzWwAJ4WyNyO5/RWUqoZ9gGMxBqSWOI3Jc1pJMkyCNDp5zHYrn/EE3TX3RZT3Nr8O+b7e4/2F4pkEbiJ6k/RQGa5hVaPUHNFxqDXfJ4LJ+q5MJ4gquBBdTH8rNR+lSZXBlOCeP2alFtFtDLmxcD2MX7HdTGRuOgtJnS4jedINw2ecSqQPEjbMc41HmOAwdRFxFGmC83A3HxCsXg3Guf5oeIJdq3HsRAkWgbF0dSujwcrVE+tymosFnWVgLK7pnCIiAIiIAiIgCIiAIiIAiIgCIiAIiIAiIgCLBVSzLxQ6X6Tppsm4El3KZ5X2WevxEKKvIlGLlsWxzwN15bWadiD8QVR8RQc8zMPtd3Hbn6uaOwrdyBO4IgX7ELn/AOTziHn/AEW9j3l7JVW8W411KpTOguplrtWkFzm3HFpEy3rAtvZacNmdWm06amoXu/igz1/soTP/ABK6o1heANDiQRLDMQ6H/dIt2vdQr8bTq09OU3b3c9hTaZH5qKVQF9MAz95uofN1Kfq5VelRaahmoHDbQXOdq+ZcfouzNMYyodRrQ8/jaGVLbnWAS4bcwq7QxjvMviK89nG/sTP6LHGm3dpsvTwX7LS5jC2nRdGxDKbaDCPz1KwY2P6X+ys/gdrKr31w4POnQ0t1GmBPEGPdBqmwBfAFoAgL5/kFOi9/FSq1Tb+LU8z/AKC0e4KvmFxDpHpaAAABy6N/+bdl7GtGi1Jq9iMo3LuCsqqDG6IPmaTeOKx+BN11YbxIB63MIPMEfPe4XTp/EqcmlLHmZ3SaLCi56OMY8S17SOxBW9dFSUsplRlFhFIGUWAsoAiIgCIiAIiIAiIgCIsFyASmpc+IxjGepwHubn2HNRGYY+q4kNcKbe41E9fZZa3ExpLq+iJRi2S9bG02ep7R7n+ypg8mp5oA0cTmaXO0h0Ew5rza+8G911DDA7FxnnDR8dlxZtXbTaGhjnOe8UxpLRxEarlw0x1aQTxSOa4tbiZ1mtUUkaIxUT23FsDvLc8awLAwCRe4j1C30W6noi95PsPoqB4lyglwL20yRca6ZBb7OaXAfBy05c3GR66IZNifMcfYamkfVZtXy6k1+f2W6D6QzDta0kuAF523PLp/fsvmecv1GqPMe3j/AHTibahPmADYF8ix3DfgrtgcANAdUe6qYgAHQ0noXXt2F/yqmZ/AGJpwD6XmBAdYg6Wm2gE+/taFN3kmepWuVWjjajQWuDDfuyf6TI/6r3gMK3zdXliemoEe+nyio7C0a+zWPczkC0vHw1WP1XVRrV2OGulEyJNJrPq5oH1XVlDdKxFMuGSZvqqtptgfihsiNoh0NnvpV6w2OBGktBbygcRjeCdwf7L4/wCDsyP7cS8nT6bEAgnYgtJHI9V9cpYKm06/MEEWJdoJG/CfS4fyrj8ZSnCdlt78SacWjtbh6bxAG3K1uy6KLGtaQGDubc+q4aWOpWkmdtnbe8LoOZ0QYL2t7kmT7Dn8FRTstrXIu5wVMKKLtQD26rBzGjVNrFuz2X5i0bqXw2dVWtuR0g7W3N7gQvAElrwwtaDDXP4XvP5WH0tAuSbm3uu4tJ5gd2x8lsp0qkbpSa+xByT3R0084kethPPSNj0uUbj37hwN/vC3tI2Ua/CEyRfeQf7O6+60UnFp0w4t3aSQSOcGeVjdWSrVovLfiyKjFlnwmN1wCIdExuPgV1Squ3FQ4ghwb1gnfaIupzLMZ5jBfiFj8DuurwfFup8k9ymcLZR2osLK6RWEREAREQBERAYJUTnmPdTYAyznGNVuEcze09FIVqiq+Z4ouquBuGyGiJ5DijvP0XM+IcR2NLG7wW046pHG3GNa4F7g0EwHPPM7aqh59OSkalAaZM9iDIJ+H6rnr4Ox1tBY7eYIO1r2hQNXw/RJ4Q5sf+p9RkduEgfRfPQrOmrVEatN9iwvxTGNcS9jYF7iwG5vEqIw+Pp1n1XUnNe1waDMVaVaG/eaJ0uExIB9iqpmXgCm0VKlbE1vJiYdUeY631XHa67Ps/dSp4YtZIp63lpMWE/e6cjJt3HO/WppODzjlZf9PNPUzn1fQ0XcwCBao0sPYSHNn+keyj8NVeA4y8fEGffTSbHzUp4pYHN42gjkXNaPo4ET7BVeho4gQ0fFsfLSoKOHdeRZHYsmGz3jZRpgPrP3L3FwY3dznAEvd/KXAHou7DYJjH1XaS57ol7rveNgBADWCw4WgADqqj4Txodjg2AC9pawby4X0jkCRf4L6K7BFhcHNMOgtLZkR2/uFVxCqxtFL5bBaSs4rBBziQSXEGx1GNgRd3sJUfiqVWm3XIewFoe1u4kxJa4ODx8Qrni8Ox4kkgjYgkW7uBmJC04fJ2OdLnOqWADAdFNpiJLvU8/p3UaTbaWDzVgoOeZJTw+rE02iRGtoaAyow8RJaDwOG8iFMZXm9KrSL6TwPMJc4VHOHEQLAkhsduJWDN8nBpVabNRIaeEkwNQs97fu2kNbubkwF8UyPPhhKz2l3AHOAkamxMcl04Up1YSUvqX8EHKKsX/D3qBpaIMmQwFvtIaB9FOZK+lRqu8sNFSqRINRu4EABlOXbcgAqZQzXDPfqHkEHtTH6tJVryvEYbWwt8lrhOnSA4idyA0gSfZZKkHB5uWbrBaKlR76gJLmtYdnaQXWkNDQf3bdzpPG6Lw0Lvw2Z0nemox4G0OH9iofxHmjaWBqvbJqOY9jHQNQltwwbNtvHS/JfFPCmVftGMZQaajGvkuJNw0cRIjmRb4rZCCalOLskkU2fM/RNTFNDSS6Gt4jPT2FzHSFz18dTB0NJMDVqAIYNpaCfUb/AClc2XZVRw7A1jAGiw3cXdy43J/2FsqUQ534R0b33mf9usU682sJep7pR0Ak3DgRtY2Xqo1wLIlpmzuY+PMLno0msuLEc2jSfgsYrPfLbL6bqtxLhuByJBNx7QvYVIvEsPyDT5FoyrFGpSBd6rgxsSDBI7FdoUXkuYU6reBwMbiNJb7tNwpML6mjK8Fm/eZJKzMoiK4iEREAXio6F7UTnmIIpP07xHzsfoqqtTs4OXQlFXdjmx+biCKd3bTyB9+ar7cOwNIJcRJJubuO5Jm5Wyk4bHp7f6F7bSnkCDG1otsbTuvj63ET4h3l4G2MVDYzRIFhYE3B5kbWXJnb6gpu8rSKoEtJkNPuBt7qTwuEZu634b8RHX8t+qifELixj6dN7TVqNhokCJtqJ/CJ3i52Vbpy0p/b2z1NXPm/jBlSGtxGKFWsXcFCiC1gO+5MkTzIC7Mrq/szGgxDx6XHSJjbzB/DcQYDtjs5T2V4GjRFN/lsq1CxxDWt1vcdi9zpDWNF7uMCVGvoyKj3taHXFrhmkXY3lPU73W3tVpUbY98uR6lkr1cDS7yPOoibtdq0z11U3Fh/4qNcKzD/AOUKYIm5cw+44Wz81YsTjHtY2CHSYveABEXsoPEY173jU1rx2BaRH5gP1C10qkpP36njiROBYDiqJbUJcXiHyRDptD7xeOa+x4nxC5o0moWVWepj9LXgx+F9iDyc2x69PlApMxFXSxrqbmQ6XG8zIIGzgY7L6e3N8NjsG1tZjKpaSHNqgucx25DXkEgTcBT4lqVtV9iuxHu8U1zbW2PzUi4xMxLXn9V00M+qagS6o4GbNDKDT76CX/CQqZjctp0qksa9jdwA4uEfF1vovWLzPSwWcY21XG3LU54H/ELJ2ClbSW36l4xficOpvoUXNa+qDOmSxloLnOEyYjhFyem6pNTwXhsM2Xgve67TUJlwm5NBnpbvGoqb8J4FzmNeHA1KjdZniJAg8I3gDeNlYMVk9SdekkkciySCAAOIjVEcvooviZwk4wvb9d55ojuylYPw1RqEH9nYOchoYCOoGqSrVlGUNEhoDIbDTovPcHcfFMowJFQsIIdyDxpgczIOmFMNpN0/xGudsNMnnvsOVue6x161SWb+ZNJLBWc1wVbzNNQvrOi2kADTuA1v4rRpAgTJLrKHyfwxisEW4s0SDTcdTOF/CSeEaTNwvoGY4qlhxSq1Him1rg0Oc3VJIiI3d17RK7HUwfLfSksE8TDvMQTbibvPQ9lppV56PmW+CDtyPWV5nTxdNtSk6ewuQeYI5R3XY0X+fw6bcyojE5EyqdfHTqwYfSdon3DbOCjMRluaUiPJxLatMG4eyXtEeokEB3ymFGMd3/JGxaqjgA4NJMxJ227KIr13OqNpi/3nTsABuZ6m0KIZgs1fU0Pr0W0yJLmNc17Z6N79ZU3hfD1OncVHufF3P0knuZufdOw1O7tbuGxuFYgh9Mw9vpiOISJbP3gZNleKLpaCeYBVOw1TjHmGW/kpuNh+IiTHtZW7C1mvaC1wcOouu18OVk1f8FFU3osLK6xQEREAKiM0pSCCJBUutNejqCrqR1Kx6nY+YZljMZQEDD/ttNpJ8ylpZVa0GzKlI7xcEgXiVD1fHbzGnL8TO3o2J7yBbsvoua+GxUvJB6gwR8RsqhjPCZNbTVrVHtDZgvJAmzZJMm947Lg1+GjDLijXCV+ZxMzfEFhNV9HBsaYlzxUqOHOOQMmOeyjq+ZGo2ozLGPqVnjRVxdQOLWz+A6bnoTtJhSw+zvCMLXnU9/Ik6p5kiZA+ACnGYQUG8DYG5ubmNz1Kyrs6eYr9erfiTbvgicuyzycK1rhqqANBcJGotEWIvFzaOagmeHMTS1OohkOlzqRMtcZJkXlpiI527q8UqwYANjAPxdc/rMrbTEQGjhIsZkn43lYo1pJt9dyZ8z//AE9JGtj6L9i1w81kzHF8tzyC045zKjNTH4YxYuM09E85a+N5EFfQsbk9OqZfTpufyIiR8RF1swWR0G6i3D09ZGl2oQ14d+LeQRIhXxrxTTtZhvB818K5D66mtrg4mXEtLekx0F7XXdjKoexxpVQDTnUXBrnObMExPCJ5bwrPleQU8LqYymfIFR7mQS91InicwtBHmN6X1DuvOMweFeHvpVGu1+oMcJkE7tIBDh+YAqydXXJ1L3XvdHiaWCotxDqjS5pLmWAJaADboefxhdrcI4giwBiA5rS0zzex0j2spbAYAai5rvMgHgqBokgSBqBBjuFtGFFQA1a1GlTaZgaWaCdwSbvNvZQ15+THQndcyKFejhaYZXaaVJrpp1Gue00Kh5seJfSaTseMXggjbbivHFai0h2nEUz9+NJPdxo6qbj3hpUN481YoMp4TU9gk6yAwVCD6WTc+53tC7Mn+z6s6ix9cjD1Y9NIjWemtpljSegg9VtjGPZXrPPNe8+BTL6sIzh/tHpOkPw9R0i+k39p5+0KfyvxJVqfwsI5odsapFFgjpNz/SCSubCeEjThxq1CepNMEHoRELtpZNUbJDn1C4EQSGMdyDT5YB35kn2KyylQTWlW8SdmQX2h5ZWxNOnTaXVsVVqFwA4WMDRxEAmKVMWF7k3MTCrmV5xj8vGgVnPYDBkObSadrPdfe2yv2QZViKYc7GR5j3EcJGjQ2zKTABDWASYtcybqVxuVU6j4fTa5rY0yNXLck7nkrXxmhum1ddet+hHStypYD7UqjYNRlN3IaarB25hvylWnLfGNXEs1MwlRxuAX1GMYYO4ILjpnmJW6nkNIzqY223A0gH4i1lIOpuDJaA2CI5A9QI7KmXE2XyR9Q0iueFvEWIq4vEUMXTFHEzqpNDrOYBfQ4es2med+isQr6XEOcNRNib6uwdtPZVrxplfm0BVEtq0CXscJDgARzGx/wFFYHx+4tDcVT8yCJcLEj8REgav1V9Oaqx1RWea5BxsXnEVaYdeWOGzhbtYj/K24XHuY+WEOJPKGh9pIcI332XjDOp1qU0K8tOzXRUFxJB/S690suOjWWRcHhY4EHb0SZEd1bpne8fIhdcy04HGiqwOAjkQdwV1KHyHDOaHkiNR6zMcz/vJTC7nDzlOmpS3Mskk2kERFeRCIiA01acqq5xgKgq6qZaC6NQcCdUWtH1/lHIlXBc2KwTaghw/3qDyKy8RQ7SNicJWZUn4cNbL7w0gHkP8AB2XLUzABkNaHECY9MkfdvtIlSuM8I1LeTXLY2Dm6xF7EggkX5yoLGeEMdyxFId/Lcf1dBXFqcLVWEsGmM4vmSOGr0yxtVjg5nIzAtu0n7r2nkV68sPNQUwdEajYQHc2i97X2tKpjvCONwznPbinHV6mgBrXe7Rz7q4YamRSAG4bckbmeIwIiSsVel2do2x5kl1RtZlAfTJlxLfuyAD2kRHzXKMhbUExz3bUcOdnETyUwym5zAHOIFwCHBrZHKALHteV50tsGvJbIgBukkn8Jnh7/AKL3sYvS0vQhqexXsd4frMqurYfEPZUIA01P3lKrpsNbOccnCHARc7KnZtnVGrVqHFZaRiKcMqObxgF0lrw4EFzXBroMr61gzr1NJ2Eg8wQeXWOqp3jjM/2XyMVpbWaXGjXaCBqpHjABH3mObqH85HNa4QtFL8Llb89ApZKDWzHLXu0ijXk24X1WabE6uIgRtYbrsw+KoU3D9nwFWtUFg58NpttJ4jJJ+qs1BmFxzW1qbBc8bHgNeNMx5jN4Igy2RsrBhKMBsU+GBAaQAATOwPzlVzqNPTZ/l49CxMq2R5fialZtXFhvmGQGNcPLY0EEAMjcWveVbnEukMEunoREzMT7bqG8VUXimHUnup+W4VDpEm1wAenWbQF4w3juiKgp4o+RVIBY6f3NVrrtfTd92ebTzm6pjTlUu/JdO4N7EwKc3EnnMap2XXRAYZF5+fsW8wuVmKY86w+dQAgEER7cl6bigxx4r8psduXMhVKUYs8abN9XGEEtjTsJBmQ7rz+HJctHHMcSNbQ4WcCQC3nCxiMTTpy97oG45yeWlu5dy/wq7mPhGjia3nPD2PcxsaXFjgL2cWm5CjKSvebxy94JKJZ/MBi2x7d9yN5hZfimgF76gY0G5cYAEby75fFUDNPCOLY1owuJxAlxBPFUMAXEi+5HPmurLvs5qVXTVZXqyIPnPIZsJMFxdJIJ5brRCjdJp37rO/oME1WzRuYnRQvhmWc/0+a/k1kD0Nu49bLefs9Y5WXJPDTaDWiGjSIAaAGtHQBT1PDwuxw/CbufgUTqJYiULD/ZgyZDy09Wkt/RWHL/AAayn66tap2dUcR8pViAWVtjw1NZsUupJninTDQABAGy9oi02sQCIiAIiIAiIgMLw+nK2IvGrgiMwwMgqLaxtSJJkSCOhINhAvJvfefgrS5sqIzHw/rOqm7Q/wCh7ELncXw0pK8VcthJbMjqdNhPE5zXxLQ8tDSTb1Mbf9VspYF08VPSJJBLmGY2AOo7rgr4LGUpml5rd+Bwk77SQQTK94TEVtIjAuB34xJHP1GAIXLjHlUpvw/V/Qta6MmH1NLCAIZpNwNV5uJPK45KmeLsAcS+nSYLU+J2nUIcWwBvuAFZWZXiqpBfppC4sdToJmBFgpHCZOymIA9ybknqVrjRnWeVZLrv4EU1Dnk+S4nwNUaHPbq1hpLTJ1AxaCqVSxubUo01qvQelxkDiA1AmV+lnYQHkq5mnh1rS54pSTBJaJnTtqbzj8Qup1acqMbpKS7z2MlLc+MmlmuLd5b8RWaHNBJdNMOBEwNIGuxmAujD1/2GmcPi2txOEEQSRrpl3ETT3Omd2mRN7Srnis1w+HqGWGSZ1aJibQSeIwJVdzfCYDEzxNp6RYNdUIcbcGmTFrSFijxDl8so2j3It09DRl+Ey2tBw+Mr4cz6WvjfqDIbFrAKao+EKr9LhmtYgG06G8ps6du6gMv8BtrcLGVH0g6QNIYDe01I1bWMdOUq2YD7PKtpsOgJAA6C+y9lCUn/AK2390n5nt7fUS+U5bhsK0HXqfu+pUJqOcQNzuXe0gDpyXRhcYMQ6WBxYdhYudvxOIswbWmY7rflvgWm31Maffi/VWrBZa2m0BoAA2gAD5KUPh86uan9kJVYrY5sDgYFxB6DYDoFJU6K2Npwva7tOmoKyMrdzyGr0iK0iEREAREQBERAEREAREQBERAFiFlEBiE0rKIDELBavSLywNflrHlraiWBx4jKqVT102O/maCuel4ZwrPTh6Q9mNUoih2UHuj3UzSzCtAgAAdhC9ikF7RT0pbHh50r0iL0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63500" y="-1041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7" name="AutoShape 16" descr="data:image/jpg;base64,/9j/4AAQSkZJRgABAQAAAQABAAD/2wCEAAkGBhIQEBIUEhIUFBIUFxgXFRgWFhUSGBUYFxYXFxcVGBYYGyYgFxkjGRUUHy8gJCkpLCwsFSAxNTAqNyYrLCkBCQoKDgwOGA8PGiwlHiU1KSwsKSkvLiwpLi0pLCwsLSwqKSw1KiksLCwsLCksLCwsLCksLCwsLCwpLCwsLCksLP/AABEIAOEA4QMBIgACEQEDEQH/xAAcAAEAAgMBAQEAAAAAAAAAAAAABQYBAwQCBwj/xAA7EAABAwIEBAQDBQgCAwEAAAABAAIRAyEEBRIxIkFRYQYTMnGBkaEHQlJisRQjM3KCwdHwkqI0U/EV/8QAGgEBAAMBAQEAAAAAAAAAAAAAAAIDBAUBBv/EAC8RAAIBAwIDBgYCAwAAAAAAAAABAgMRIRIxBEFRE2GRocHwBSIycYHRseEVI/H/2gAMAwEAAhEDEQA/APuKIiAIiIAiIgCIiAIiIAiIgCIiAIiIAiIgCIiAIiIAiIgCIiAIiIAiIgCIiAIiIAiIgCIiAIiIAiIgCIiAIiIAiIgCIiAIiIAiIgCIiAIiIAiIgCIiAIiIAiIgCIiAIiIAiLy54G5A+iAysrhrZvTbaS4/lGpcw8Qtn+HUjrw/pqlZ3xNJOzkiWl9CXRc1HMGP2d8DY/VdKujJSymRsERFIBERAEREAREQBERAEREAREQBERAEREAREQBERAEREBgqtZs4muZlzWwAJ4WyNyO5/RWUqoZ9gGMxBqSWOI3Jc1pJMkyCNDp5zHYrn/EE3TX3RZT3Nr8O+b7e4/2F4pkEbiJ6k/RQGa5hVaPUHNFxqDXfJ4LJ+q5MJ4gquBBdTH8rNR+lSZXBlOCeP2alFtFtDLmxcD2MX7HdTGRuOgtJnS4jedINw2ecSqQPEjbMc41HmOAwdRFxFGmC83A3HxCsXg3Guf5oeIJdq3HsRAkWgbF0dSujwcrVE+tymosFnWVgLK7pnCIiAIiIAiIgCIiAIiIAiIgCIiAIiIAiIgCLBVSzLxQ6X6Tppsm4El3KZ5X2WevxEKKvIlGLlsWxzwN15bWadiD8QVR8RQc8zMPtd3Hbn6uaOwrdyBO4IgX7ELn/AOTziHn/AEW9j3l7JVW8W411KpTOguplrtWkFzm3HFpEy3rAtvZacNmdWm06amoXu/igz1/soTP/ABK6o1heANDiQRLDMQ6H/dIt2vdQr8bTq09OU3b3c9hTaZH5qKVQF9MAz95uofN1Kfq5VelRaahmoHDbQXOdq+ZcfouzNMYyodRrQ8/jaGVLbnWAS4bcwq7QxjvMviK89nG/sTP6LHGm3dpsvTwX7LS5jC2nRdGxDKbaDCPz1KwY2P6X+ys/gdrKr31w4POnQ0t1GmBPEGPdBqmwBfAFoAgL5/kFOi9/FSq1Tb+LU8z/AKC0e4KvmFxDpHpaAAABy6N/+bdl7GtGi1Jq9iMo3LuCsqqDG6IPmaTeOKx+BN11YbxIB63MIPMEfPe4XTp/EqcmlLHmZ3SaLCi56OMY8S17SOxBW9dFSUsplRlFhFIGUWAsoAiIgCIiAIiIAiIgCIsFyASmpc+IxjGepwHubn2HNRGYY+q4kNcKbe41E9fZZa3ExpLq+iJRi2S9bG02ep7R7n+ypg8mp5oA0cTmaXO0h0Ew5rza+8G911DDA7FxnnDR8dlxZtXbTaGhjnOe8UxpLRxEarlw0x1aQTxSOa4tbiZ1mtUUkaIxUT23FsDvLc8awLAwCRe4j1C30W6noi95PsPoqB4lyglwL20yRca6ZBb7OaXAfBy05c3GR66IZNifMcfYamkfVZtXy6k1+f2W6D6QzDta0kuAF523PLp/fsvmecv1GqPMe3j/AHTibahPmADYF8ix3DfgrtgcANAdUe6qYgAHQ0noXXt2F/yqmZ/AGJpwD6XmBAdYg6Wm2gE+/taFN3kmepWuVWjjajQWuDDfuyf6TI/6r3gMK3zdXliemoEe+nyio7C0a+zWPczkC0vHw1WP1XVRrV2OGulEyJNJrPq5oH1XVlDdKxFMuGSZvqqtptgfihsiNoh0NnvpV6w2OBGktBbygcRjeCdwf7L4/wCDsyP7cS8nT6bEAgnYgtJHI9V9cpYKm06/MEEWJdoJG/CfS4fyrj8ZSnCdlt78SacWjtbh6bxAG3K1uy6KLGtaQGDubc+q4aWOpWkmdtnbe8LoOZ0QYL2t7kmT7Dn8FRTstrXIu5wVMKKLtQD26rBzGjVNrFuz2X5i0bqXw2dVWtuR0g7W3N7gQvAElrwwtaDDXP4XvP5WH0tAuSbm3uu4tJ5gd2x8lsp0qkbpSa+xByT3R0084kethPPSNj0uUbj37hwN/vC3tI2Ua/CEyRfeQf7O6+60UnFp0w4t3aSQSOcGeVjdWSrVovLfiyKjFlnwmN1wCIdExuPgV1Squ3FQ4ghwb1gnfaIupzLMZ5jBfiFj8DuurwfFup8k9ymcLZR2osLK6RWEREAREQBERAYJUTnmPdTYAyznGNVuEcze09FIVqiq+Z4ouquBuGyGiJ5DijvP0XM+IcR2NLG7wW046pHG3GNa4F7g0EwHPPM7aqh59OSkalAaZM9iDIJ+H6rnr4Ox1tBY7eYIO1r2hQNXw/RJ4Q5sf+p9RkduEgfRfPQrOmrVEatN9iwvxTGNcS9jYF7iwG5vEqIw+Pp1n1XUnNe1waDMVaVaG/eaJ0uExIB9iqpmXgCm0VKlbE1vJiYdUeY631XHa67Ps/dSp4YtZIp63lpMWE/e6cjJt3HO/WppODzjlZf9PNPUzn1fQ0XcwCBao0sPYSHNn+keyj8NVeA4y8fEGffTSbHzUp4pYHN42gjkXNaPo4ET7BVeho4gQ0fFsfLSoKOHdeRZHYsmGz3jZRpgPrP3L3FwY3dznAEvd/KXAHou7DYJjH1XaS57ol7rveNgBADWCw4WgADqqj4Txodjg2AC9pawby4X0jkCRf4L6K7BFhcHNMOgtLZkR2/uFVxCqxtFL5bBaSs4rBBziQSXEGx1GNgRd3sJUfiqVWm3XIewFoe1u4kxJa4ODx8Qrni8Ox4kkgjYgkW7uBmJC04fJ2OdLnOqWADAdFNpiJLvU8/p3UaTbaWDzVgoOeZJTw+rE02iRGtoaAyow8RJaDwOG8iFMZXm9KrSL6TwPMJc4VHOHEQLAkhsduJWDN8nBpVabNRIaeEkwNQs97fu2kNbubkwF8UyPPhhKz2l3AHOAkamxMcl04Up1YSUvqX8EHKKsX/D3qBpaIMmQwFvtIaB9FOZK+lRqu8sNFSqRINRu4EABlOXbcgAqZQzXDPfqHkEHtTH6tJVryvEYbWwt8lrhOnSA4idyA0gSfZZKkHB5uWbrBaKlR76gJLmtYdnaQXWkNDQf3bdzpPG6Lw0Lvw2Z0nemox4G0OH9iofxHmjaWBqvbJqOY9jHQNQltwwbNtvHS/JfFPCmVftGMZQaajGvkuJNw0cRIjmRb4rZCCalOLskkU2fM/RNTFNDSS6Gt4jPT2FzHSFz18dTB0NJMDVqAIYNpaCfUb/AClc2XZVRw7A1jAGiw3cXdy43J/2FsqUQ534R0b33mf9usU682sJep7pR0Ak3DgRtY2Xqo1wLIlpmzuY+PMLno0msuLEc2jSfgsYrPfLbL6bqtxLhuByJBNx7QvYVIvEsPyDT5FoyrFGpSBd6rgxsSDBI7FdoUXkuYU6reBwMbiNJb7tNwpML6mjK8Fm/eZJKzMoiK4iEREAXio6F7UTnmIIpP07xHzsfoqqtTs4OXQlFXdjmx+biCKd3bTyB9+ar7cOwNIJcRJJubuO5Jm5Wyk4bHp7f6F7bSnkCDG1otsbTuvj63ET4h3l4G2MVDYzRIFhYE3B5kbWXJnb6gpu8rSKoEtJkNPuBt7qTwuEZu634b8RHX8t+qifELixj6dN7TVqNhokCJtqJ/CJ3i52Vbpy0p/b2z1NXPm/jBlSGtxGKFWsXcFCiC1gO+5MkTzIC7Mrq/szGgxDx6XHSJjbzB/DcQYDtjs5T2V4GjRFN/lsq1CxxDWt1vcdi9zpDWNF7uMCVGvoyKj3taHXFrhmkXY3lPU73W3tVpUbY98uR6lkr1cDS7yPOoibtdq0z11U3Fh/4qNcKzD/AOUKYIm5cw+44Wz81YsTjHtY2CHSYveABEXsoPEY173jU1rx2BaRH5gP1C10qkpP36njiROBYDiqJbUJcXiHyRDptD7xeOa+x4nxC5o0moWVWepj9LXgx+F9iDyc2x69PlApMxFXSxrqbmQ6XG8zIIGzgY7L6e3N8NjsG1tZjKpaSHNqgucx25DXkEgTcBT4lqVtV9iuxHu8U1zbW2PzUi4xMxLXn9V00M+qagS6o4GbNDKDT76CX/CQqZjctp0qksa9jdwA4uEfF1vovWLzPSwWcY21XG3LU54H/ELJ2ClbSW36l4xficOpvoUXNa+qDOmSxloLnOEyYjhFyem6pNTwXhsM2Xgve67TUJlwm5NBnpbvGoqb8J4FzmNeHA1KjdZniJAg8I3gDeNlYMVk9SdekkkciySCAAOIjVEcvooviZwk4wvb9d55ojuylYPw1RqEH9nYOchoYCOoGqSrVlGUNEhoDIbDTovPcHcfFMowJFQsIIdyDxpgczIOmFMNpN0/xGudsNMnnvsOVue6x161SWb+ZNJLBWc1wVbzNNQvrOi2kADTuA1v4rRpAgTJLrKHyfwxisEW4s0SDTcdTOF/CSeEaTNwvoGY4qlhxSq1Him1rg0Oc3VJIiI3d17RK7HUwfLfSksE8TDvMQTbibvPQ9lppV56PmW+CDtyPWV5nTxdNtSk6ewuQeYI5R3XY0X+fw6bcyojE5EyqdfHTqwYfSdon3DbOCjMRluaUiPJxLatMG4eyXtEeokEB3ymFGMd3/JGxaqjgA4NJMxJ227KIr13OqNpi/3nTsABuZ6m0KIZgs1fU0Pr0W0yJLmNc17Z6N79ZU3hfD1OncVHufF3P0knuZufdOw1O7tbuGxuFYgh9Mw9vpiOISJbP3gZNleKLpaCeYBVOw1TjHmGW/kpuNh+IiTHtZW7C1mvaC1wcOouu18OVk1f8FFU3osLK6xQEREAKiM0pSCCJBUutNejqCrqR1Kx6nY+YZljMZQEDD/ttNpJ8ylpZVa0GzKlI7xcEgXiVD1fHbzGnL8TO3o2J7yBbsvoua+GxUvJB6gwR8RsqhjPCZNbTVrVHtDZgvJAmzZJMm947Lg1+GjDLijXCV+ZxMzfEFhNV9HBsaYlzxUqOHOOQMmOeyjq+ZGo2ozLGPqVnjRVxdQOLWz+A6bnoTtJhSw+zvCMLXnU9/Ik6p5kiZA+ACnGYQUG8DYG5ubmNz1Kyrs6eYr9erfiTbvgicuyzycK1rhqqANBcJGotEWIvFzaOagmeHMTS1OohkOlzqRMtcZJkXlpiI527q8UqwYANjAPxdc/rMrbTEQGjhIsZkn43lYo1pJt9dyZ8z//AE9JGtj6L9i1w81kzHF8tzyC045zKjNTH4YxYuM09E85a+N5EFfQsbk9OqZfTpufyIiR8RF1swWR0G6i3D09ZGl2oQ14d+LeQRIhXxrxTTtZhvB818K5D66mtrg4mXEtLekx0F7XXdjKoexxpVQDTnUXBrnObMExPCJ5bwrPleQU8LqYymfIFR7mQS91InicwtBHmN6X1DuvOMweFeHvpVGu1+oMcJkE7tIBDh+YAqydXXJ1L3XvdHiaWCotxDqjS5pLmWAJaADboefxhdrcI4giwBiA5rS0zzex0j2spbAYAai5rvMgHgqBokgSBqBBjuFtGFFQA1a1GlTaZgaWaCdwSbvNvZQ15+THQndcyKFejhaYZXaaVJrpp1Gue00Kh5seJfSaTseMXggjbbivHFai0h2nEUz9+NJPdxo6qbj3hpUN481YoMp4TU9gk6yAwVCD6WTc+53tC7Mn+z6s6ix9cjD1Y9NIjWemtpljSegg9VtjGPZXrPPNe8+BTL6sIzh/tHpOkPw9R0i+k39p5+0KfyvxJVqfwsI5odsapFFgjpNz/SCSubCeEjThxq1CepNMEHoRELtpZNUbJDn1C4EQSGMdyDT5YB35kn2KyylQTWlW8SdmQX2h5ZWxNOnTaXVsVVqFwA4WMDRxEAmKVMWF7k3MTCrmV5xj8vGgVnPYDBkObSadrPdfe2yv2QZViKYc7GR5j3EcJGjQ2zKTABDWASYtcybqVxuVU6j4fTa5rY0yNXLck7nkrXxmhum1ddet+hHStypYD7UqjYNRlN3IaarB25hvylWnLfGNXEs1MwlRxuAX1GMYYO4ILjpnmJW6nkNIzqY223A0gH4i1lIOpuDJaA2CI5A9QI7KmXE2XyR9Q0iueFvEWIq4vEUMXTFHEzqpNDrOYBfQ4es2med+isQr6XEOcNRNib6uwdtPZVrxplfm0BVEtq0CXscJDgARzGx/wFFYHx+4tDcVT8yCJcLEj8REgav1V9Oaqx1RWea5BxsXnEVaYdeWOGzhbtYj/K24XHuY+WEOJPKGh9pIcI332XjDOp1qU0K8tOzXRUFxJB/S690suOjWWRcHhY4EHb0SZEd1bpne8fIhdcy04HGiqwOAjkQdwV1KHyHDOaHkiNR6zMcz/vJTC7nDzlOmpS3Mskk2kERFeRCIiA01acqq5xgKgq6qZaC6NQcCdUWtH1/lHIlXBc2KwTaghw/3qDyKy8RQ7SNicJWZUn4cNbL7w0gHkP8AB2XLUzABkNaHECY9MkfdvtIlSuM8I1LeTXLY2Dm6xF7EggkX5yoLGeEMdyxFId/Lcf1dBXFqcLVWEsGmM4vmSOGr0yxtVjg5nIzAtu0n7r2nkV68sPNQUwdEajYQHc2i97X2tKpjvCONwznPbinHV6mgBrXe7Rz7q4YamRSAG4bckbmeIwIiSsVel2do2x5kl1RtZlAfTJlxLfuyAD2kRHzXKMhbUExz3bUcOdnETyUwym5zAHOIFwCHBrZHKALHteV50tsGvJbIgBukkn8Jnh7/AKL3sYvS0vQhqexXsd4frMqurYfEPZUIA01P3lKrpsNbOccnCHARc7KnZtnVGrVqHFZaRiKcMqObxgF0lrw4EFzXBroMr61gzr1NJ2Eg8wQeXWOqp3jjM/2XyMVpbWaXGjXaCBqpHjABH3mObqH85HNa4QtFL8Llb89ApZKDWzHLXu0ijXk24X1WabE6uIgRtYbrsw+KoU3D9nwFWtUFg58NpttJ4jJJ+qs1BmFxzW1qbBc8bHgNeNMx5jN4Igy2RsrBhKMBsU+GBAaQAATOwPzlVzqNPTZ/l49CxMq2R5fialZtXFhvmGQGNcPLY0EEAMjcWveVbnEukMEunoREzMT7bqG8VUXimHUnup+W4VDpEm1wAenWbQF4w3juiKgp4o+RVIBY6f3NVrrtfTd92ebTzm6pjTlUu/JdO4N7EwKc3EnnMap2XXRAYZF5+fsW8wuVmKY86w+dQAgEER7cl6bigxx4r8psduXMhVKUYs8abN9XGEEtjTsJBmQ7rz+HJctHHMcSNbQ4WcCQC3nCxiMTTpy97oG45yeWlu5dy/wq7mPhGjia3nPD2PcxsaXFjgL2cWm5CjKSvebxy94JKJZ/MBi2x7d9yN5hZfimgF76gY0G5cYAEby75fFUDNPCOLY1owuJxAlxBPFUMAXEi+5HPmurLvs5qVXTVZXqyIPnPIZsJMFxdJIJ5brRCjdJp37rO/oME1WzRuYnRQvhmWc/0+a/k1kD0Nu49bLefs9Y5WXJPDTaDWiGjSIAaAGtHQBT1PDwuxw/CbufgUTqJYiULD/ZgyZDy09Wkt/RWHL/AAayn66tap2dUcR8pViAWVtjw1NZsUupJninTDQABAGy9oi02sQCIiAIiIAiIgMLw+nK2IvGrgiMwwMgqLaxtSJJkSCOhINhAvJvfefgrS5sqIzHw/rOqm7Q/wCh7ELncXw0pK8VcthJbMjqdNhPE5zXxLQ8tDSTb1Mbf9VspYF08VPSJJBLmGY2AOo7rgr4LGUpml5rd+Bwk77SQQTK94TEVtIjAuB34xJHP1GAIXLjHlUpvw/V/Qta6MmH1NLCAIZpNwNV5uJPK45KmeLsAcS+nSYLU+J2nUIcWwBvuAFZWZXiqpBfppC4sdToJmBFgpHCZOymIA9ybknqVrjRnWeVZLrv4EU1Dnk+S4nwNUaHPbq1hpLTJ1AxaCqVSxubUo01qvQelxkDiA1AmV+lnYQHkq5mnh1rS54pSTBJaJnTtqbzj8Qup1acqMbpKS7z2MlLc+MmlmuLd5b8RWaHNBJdNMOBEwNIGuxmAujD1/2GmcPi2txOEEQSRrpl3ETT3Omd2mRN7Srnis1w+HqGWGSZ1aJibQSeIwJVdzfCYDEzxNp6RYNdUIcbcGmTFrSFijxDl8so2j3It09DRl+Ey2tBw+Mr4cz6WvjfqDIbFrAKao+EKr9LhmtYgG06G8ps6du6gMv8BtrcLGVH0g6QNIYDe01I1bWMdOUq2YD7PKtpsOgJAA6C+y9lCUn/AK2390n5nt7fUS+U5bhsK0HXqfu+pUJqOcQNzuXe0gDpyXRhcYMQ6WBxYdhYudvxOIswbWmY7rflvgWm31Maffi/VWrBZa2m0BoAA2gAD5KUPh86uan9kJVYrY5sDgYFxB6DYDoFJU6K2Npwva7tOmoKyMrdzyGr0iK0iEREAREQBERAEREAREQBERAFiFlEBiE0rKIDELBavSLywNflrHlraiWBx4jKqVT102O/maCuel4ZwrPTh6Q9mNUoih2UHuj3UzSzCtAgAAdhC9ikF7RT0pbHh50r0iL0BERAEREAREQBERAEREAREQBERAEREAREQBERAEREAREQBERAEREAREQBERAEREAREQBERAEREAREQBERAEREAREQBERAEREAREQBERAEREAREQBERAEREAREQBERAEREAREQBERAEREAREQBERAEREAREQBERAEREAREQBERAEREAREQBERAEREB/9k="/>
          <p:cNvSpPr>
            <a:spLocks noChangeAspect="1" noChangeArrowheads="1"/>
          </p:cNvSpPr>
          <p:nvPr/>
        </p:nvSpPr>
        <p:spPr bwMode="auto">
          <a:xfrm>
            <a:off x="63500" y="-1041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8" name="AutoShape 20" descr="data:image/jpg;base64,/9j/4AAQSkZJRgABAQAAAQABAAD/2wCEAAkGBhMSEBQUExQWFRUWGBsWGRgXGBYfGRoXGhoYGh0YHBwYHiYeGBkjGRoeHy8gIycpLSwsGB4xNjAqNSYsLCkBCQoKDgwOGg8PGikkHCQpLCkpKSwpKSwpKSwpKSkpKSkpKSkpKSkpKSwpLCwpKSkpKSwpKSkpKSwpLCwpLCwsLP/AABEIAMQBAQMBIgACEQEDEQH/xAAcAAACAwEBAQEAAAAAAAAAAAAABQMEBgcCAQj/xABCEAACAQIEBAUBBgQEBAUFAAABAhEDIQAEEjEFIkFRBhMyYXGBBxQjQlKRM6Gx8HKCwdFDYpLhFiSisvEVF1Nj4v/EABgBAAMBAQAAAAAAAAAAAAAAAAABAgME/8QAIREBAQACAgIDAQEBAAAAAAAAAAECESExEkEDUWETcSL/2gAMAwEAAhEDEQA/AO44MGAnABgwo4t4oy+WtUfmiQigs5+FW+EVX7UMupujxbqnVtItq7/tbvifOHptMGM3wzx9la0Q+mQDLRF5iSpIG3WNsaGnVDAEEEHqNsOXZPePjNAk4hzecSmup2CjuT/c4454r8XVM7mKlMVDRy9PpJXUOrk9p23FiDhXKQ5Nus/+Ictq0+fSnaNa/wC+L9OoGEgyO42xwrL8MFdUWjTL0S4p1KnKEQCNZvzSQCAQCNVvbF/g1TM5Cv8AgV/MpmSaFVSCw7BwSur6LJE2mMRM+eT8XaMGKvDs+tamtRNmE33B6g+4xaxqkYMGDABirW4lTU6S6g9pv+wxW41n/LCgAksdgCTF522sDva2EeU4uiJCItMJKxphiACEPOFJMKARFiwuQZxNp6amjmlb0kH++2+JsIjxNKjaSRr0lg4gaRzAMCxvt0mIviXK8dX7u1ViDoJBKixI2j3IjvvEnfB5a7Gl7iHEqdFC9QwB2BJJ6AAXJ9sZPM+Nq1U6ctShv/2As3/ShgfucVED5ivrd2AP5YYaV/SoNp9wSCDcdBonzi0kAUBVHQf645svm300mBHU47n5DFdAH5WpQDfv0Mdj9Btixk/G9RSPPpppI3RoIv2ex+Jn5xdqcUQxrJCkGRFo6g4RUFDRAbQZKFxeNv79iO+M/wCuW+1+Ebnh/EqdZdVNpHXoQexBuD7HFrGHyqtRqCpT3sCOjDsf9D0xsspmRURXXYiff4PuDbHV8fyebLLHxTYMGDGqBgwYMAGDBgwAYMGDABgwYMAfBjCeNfGZQmhQaG/O4mFsTpETBgG5tb2xqPEnEjQy1RxuBA+TbHEIZnNTSztqKwVuzDnsRJCc12IA9N7WzyvOlSG1LgZID5ioo1NbzCFEkOOYtIBYGDOqSoIAOGmR8P06lMUcxRFKoJIdKh55PMwIMg+ksjra0SIwtzmcerQqgKSqgoSV1LNxCPtVPSAJ7wBjQ18ropolIwaWkU/MkhtC6IeBIDKSJgwTMGIxjbYshrcF1VnoJTqGog1ax6OYMiOWZhBgFdJY3U2IuffB/FtXI1ijJUKKfxVeF0LMcs3LAadrNIi5Ol1lOFVCazM3PWKEqpYIgRSPUx1N6pNhYKMVeIZZMxkxVQl9BL0qgaanlhgwUzzKpAJ0HmWARcRipkVVfGnE6tXMXZQgUNS30MGB0uJ6hrHsQfbCnwfnqdKjTNKmEqsER3XTqfVJIYgMGUzM2JDexjytYVMhqgE5WomYQI4C+UzDUhbTGkMFYqBYEjre3w7JV6VFTQp0Cxa1JE1cpsIqO2pyE0tExBgCQAVeD0dniZzLEK2kRDOvMSTtBWxIEG5mOkGcUeO+HamYqBDURsugBUC01Jv5y3sB6QJm9iRGLNNS2XCUTTpvdaZVYRSZaWQTyxMkD3xrOF8CCIC0yTJJF5iJI/UR+wMD3z3rlWlXw7TqZaiKNJQRvJBhbbADb6n6dMNVGc3LCO0KCP3/ANe2GGXoBBAH1wVc0BuZPth+f6nX4oJnszTP4iBl7ix+SQSNvbDAcQDJK+rYA9/9vfHxM4s6djtinmssFbUPe9uoiLDbcx74r+l9F4qYBzQpv5VGvTqU0YCrqhTfVylWUmegCnv7D5FqY0LlMqVWTpQEAaoJgeXEtF/pOEtXjDZKq61FjJufMSqgJ+71DZw6g6jSYnWWHpLmbGRqeH8V8xdaAVUIkPRdWQ/F9+sTjaZS9J0VV+J1KRUeRRgE8qgyF2JUtpA1EgRBJuYIxDVqEZaoRCtUrCIVdOrVrMKZBWJv1ueuGvG+NUaCF8wyUBEanK6zfZFAJY7REna2Mzw/xD97rVXdfLo5bSFVidY1qrguAf4jBhy3I23nE53/AJp49rOYpsiq95ESe822+cNaGS1KKtTlPQMQAL7364p5Z62YjROXpTuVBrMPry0p7QW2uMS5rgFAv6BUc7tUJc/JZpPTp26b445J7b2/SX7zTkfiUTcAguhMkwLAnr/XHvi1BoVgFUTzDTudgVJPL+18VT4NoAWpI3eVE/Tt8YrVPDZptqy1apQMemZpkzaUeV7i2K41ov1PNsMPDGZ5qtPpZx9bH+d/rhDT4wfMOXzCqlUAHzU/gnUYGqZNMkyBPLIN8XeBZsJmTrVqf4bE64B9aAbEkn6A4r4pcck53cbLBjnnF/tMOply6FgJAaLE/P8At++FVH7S86rc1HzNyVETAEmBBJIUGcdP9Yz8Lp1jBhD4V8YUc9TLUjcWZTuD/rh9jSXaBgwYMMDBgwYAMGDBgDK/aG5GVEfrG8R9ZIEX6kfIxzPMtV8mEdopgJWAQsyKRS1BeY6iNQaSdW91gE9V8cZHzco4if3626bXi+ObZbJ1FyiVKJ51ZqjqDoLFgabSaSAsyzImSpgyYGMMuMquXhPnKGjKmhRQS2mmtqSk1DZQ3lWDH9Mlo5joAOH2WYlYqEGogFOo3NpNQINRAsSpkMCAPUOuEvCssKObrVcyKVIIz+QdQGpmjzKiiwBKEDYG7WMziTw1xOpVq5vWYLstdAFYBUk0gw1C+oBW67+8YixR1lKZalFJlsCjm5B0hlakhP5gwuxtIO5mLNGurSFUCeWNMSBtuLrzf174VZTi4VWWCzJUKNYLDFGqNuBIF2mLhxvsGWacJJB08jAExYw0E/tN+xxIYfL0AuXzRl2H3Woon0gQAuk2PQdI7E4acHzYNJWcFWN4LHobEGB+oCRYdThd41z65bIKqKCz+XQUEbxpd5HUABR/nx64f4ipKy09JGpA6QT6TPL7ldJW2+ieuDKbio03h/KjzW0NrVmkLHoBJcrO8EjrJAMfG5p0I6n9/wCmMF9n+cDMW0NTApqxRhzamO89evv3jG2p8QBaxkHYjaL4iirFaR8Hc/yx4NITH9/Hvis9T8EFrjrPe8fF8W/vSkkAyewicSTxUYft/Tb/AL4hgOIA9N9+vb9r4KqWJ+kC8Ae/U498PoCmkk3a7H3NuntA+mF7NTNFAFNQQFcEFgNzsb2s3X4wvq+AeHlzVakwZpJKu6TNyT5RUmY6zg+0YqOF5mRIZAnyWYAR3uccSyXhWqygeZU09RrYLEHoTHY9O2N8LNcps26Pxd+G5WslPJU0q552CU1U+YVY21Vqj6iiQbiZiYjcWvD3DaKtBPmIGZmJF6tYg68w435h6ALBYA6nCTwT4bp0WqsqwwC0RETqrGDEGNXlq15/MMdCrqKdCmwXQKTpYyIUuFIggflbcYeVE4WqVRUUEGQ1wf63/n++PmTOlWZjtc+wJgHuBA64l4hwJKh1BmpuP0sdJ/xJ6SJ+DYXkCPnA8uyo/mGXNRpImLQqxN40qMZ345PY8nv74oIAZb2AkT32+L4kV1aCCCDtFwR3x9qZFdQKwpBLWVTdtzJBMnuMUMplG11NANMC4HL5ZYklipX0kncfXqcLxno9/ZdxvgAq1FJuA2oqRudOkT3Habi/fCfPcMBBp1NZK0yVYE66lAHmp6hs4gEESYt2xqRmahu1Jlg6W2t7i/Mv/MP94zpqa66BqsaPxFAKgs4/UCdRGkxEAYqS+xuUiytfMeWfu9MU0S3KAzkg1JkkFifw4+XTocfTWzQTWuYRhveLWPVomCQd+hF8bNWWkURVhYEEm2wgE7mFtfsMZehwylTc0QRTK7EdYEqWA6FYvt3icGxpQ4PxhKOaFSpSSjUP/EpABagkiKgAuQbat5MXkDHX6NUMAQZBEgjYjHKc1w8QaVQKjbo6mCzAj9M22Pb2td99m3GmIfLOZNP0k9V/cm8g3M741+PLnSco3eDBgx0MxgwYMAGDBgwBFmaAdGU7EEfvjlXiLh9TKu5WdDTqMmFLFQWgKTDb2/NI/MCOtYTeIeHK9NiRcA3+l99xHQ2xlnPasXOqGboZikPPpK6sCsrPmKAdMof+JBEFgSQQdxvepcH0vTqLmajNTFRTqVSHV15FZV9Ol9JIG8bLjIUeL5WrXrKmukwHNUC6qLKtpiZQaiLQykqIGGHmsj3ztISCSpqMrQVRVPOmowys0R1AkRjNZhRbTljUYeW8ua1Ic+io1UddwPKix2UqTti5m6Iao4ZgKSFmckjQVBRxfddDhpixDReSMIuI+JcujU6tWs9VqYP4eXpu2sE6gr1HVVZAIhSLRO5MY3jHijM8TbyaYFGiD/DB7RLVW6gC8ARsINsPx2W17OcXXiGfD7Zelqp0tQMGQSahMWJMG/Qjthnk+KpRdA9SmAVe7uoG6x6je5O5tfvi5wXh2gQiqDYFiokmIG/p7AC4B33Aa51G8s+bpqCSCGGpeo9LyIPxuZwr2an4S8ZUBxNV81WasfLGiSoF4BaADsAN+vfHS83AsBfbrtvjhPifw2UpHMZVTSK870wZIVTPmJN107lZ9wbEDoH2ffaAmepBKlswghwDGuPzr0OwMe3aJnLDjcErb6S63IAFoOx+QPjFioy0V1NebzbfFdqQIJJ6HqN/2x7TIGo2ur0sq9AB1vv3xipHS4q5/h0tQ3F7fW39MMsqDExHt+9v3x5WhF9Uj4H+mFPibxZRyFE1arz0RBEs+0D64cx30VrO/ajxW9LLINR/j1FkelfT6iLlrx/y/GMxmswUUQVbSVvrKrpDEXKE7RsbE4U5fOVMy75uvHmVuYAzYbIg7WgD5xJwzMtSos2ZQNUJgo2yKApMIjQOYn1SYv1xpo5w2P2e12qZaq1ONX3jRyn9NGlBlrt6m3JuxMtEY1/EKjaKa1IUFwXmI0qdUTO5IFgTv1i+I+yzjis2cpn8rU6yhVAs3IxAFolQT846DVh2j5uYMd5B9+mDLsos0c6GEg73xSzfErnSeUTqPRTEyzEQqx1uZgRilGXRpVjS5tAAJh20yQFg6oFzAgX98eqnDwbtBayogY+WG3lVDeqZbVuJ6ROIkLhCvGG8wTURBqghwZAEzBsGkAMpFtx7hqX5rE2GoekKZk2wm4lxQU+VjqsGJWmxTy5jUxaySQ0Ev/2lbjEa/MJU8rIgBYorCATp3YmQBuTZdVsPQSvxnzVgGAwsFJJjqxgSQxBAA3iYPRVk67PUkkgXTl1kQL82hxH1Sf2wtzfFGN6foZmPuabSVPKCYVPzLqgCCrqG8url+KMH1B0M6YbSNZmwBMkOCZgqYMflgot+hGsrtBQG/KDv1uNj84XUuGzUqPUYaCwCKFluVVQksfTJBNgd8UuJ8aahXKtSLUkCJrSCVYAatSkXho9M77CMLeJ+IWc6ctXIZmBj7u5JFpAcgqBEm4vPqGI0Z7xenlVpM1RVQAEXJEkgSu43AiFgkFgI1HGWyHGnyQbMquuCCFNtQaFOypG9hpAEC2HR4UqHzHJq1ogPUKlgLkhRAC2Bso6YzPE61Coxo1ab6SJYJUClHgQdUb/miLRcHrWN5GnUfCPjehn0mnKuPUjRI+CNxONHj8/UKhyedTMZcMtJghC8xFME6NLz+u5BJ7i2O+5esHVWGzAEfBE46cctsrEmDBgxZDBgwYAMZr7Q88aXDqxUwWApg9tbBSf2JxpcI/GfDlr5KpTcwDpMjeQ6n/tic+jnbmPDOEChBSNL7URBViI0OT3Ubd5wyqcFeqBEz1gwF9P/APcf4YmcXuCUAxLmPYdAOg+BtjQ5ahp0z1Ym094F/pjkrVz/AP8ACrS48w0qoA9J1ASB1m4M27iCR0EA4Z+IfPUFz/x0AVxcHmg86zeCZAUXE43uZy6+bWvuVIjpKAC5FvSbfGIMxwxWPOBNoO4H++HM6NMj99AZqbwKguRI0spuHWN1IG8DqLEECxWQsUGnpqO8yR6rxqMsTHvhP49yzUcuKy+vLvokGQaVS2k3mzwR21PG+HvA38/8WASNIjbpq/1H7Yr1sknEssVoKzAAidQ6EGSRvBtI+pxx2jwypTrOKbaRTquFImSQdIuLiB/U++O1cZ4jyNrIphVZmuNgJO/YfXGB4Bwk1KpY3qVy9UBpsACQGINhJI23f6YrG8DW17gf2k5+mmioqVwBAckg7SDqXfqLAEEDvjS//eakFg5aqOkQhn6moP6YzWVWoxpfg6RVUEFrKjXlG06iG6gEXF+lq3E8qKdRkqoUfYAggMTYMrEDUPjE8fR6O819ubOCtKkKIEDVVIJPsFW3a5YAR12KAtnMzXNYkk/rbTyg3jV02mF3mcKOE8LNSu7BCqyVUwRZQFme52iOp746B5XkqEQ6QvLcQuruffb+gwZWToSMu1LMhpWs409VdiCttweUjT0I33x5qopUoQtGpJ5lWELbywUAX31Lt1B6awcN1Dqm8+4JtPT0xv7YT+Icgr6UklrtJ3CibjpOqNvfEzKq1wynh/jp4fxNHq/wyDRriZPlvYn302YHqAO+P0Fw7MgIQG1MsGRMMrbOJMlSpkX6e2Pzt4sy2qgCf4lEhGkRKMJRua5UNYezR0GNj4A8dLQ8qjmGC0mX/wAvXN/LDGTRqGf4YNg35bXGLynljNM5xXUGyv3hDTZQNIDCe/Mbk+q8T02+lShxWkiMjJTpVE9SspBCEgMxAALrE3BMwDjRU640ggiDsRsfjCziOd1EeSyecAwXWpZTFyJF1+R364xm52vvpV4S+Vl6lNvNaoVZndwZ/TCzChQAIUCIHa1Xj3D1ZTogKZ13gKGg6yW9IRlVv+XTbcYq8Sr02n78mg6Y1UKdYEAcxBcWdYGy3EE2m3jK8PoVHUijUdUXlFc1PKJBBVlFQamYg3LqY0gi+9bveyLshkKmYZHYOqmHQAEMXQ3rIUZfWOaJ3XV1UFnVoU8vTqZnMU3iiPMCkj+LaEEWYsewHuBOHOW45pDtVOiku7ldKrFtI/UekCbg9CBjHeKc62b+7u4H3ViVCGRpqCZL9SxUgrIgX+cPd9hS4N4jpVtTjMUzUe5Djy3nse4Jm8GOUQQDLSpxQU0l3ogTu1Rb+kyR8lgRPQROMdxXL5PSNdJnOmIOmWI3YQCUUgatMnfoIlZRqU1jy6OXQwCpFNHaSYgl5It74qSUjPxF9o1JZSkwrsSYYr+HTJ+n4kAW+t+uFXCMwIFRm1lyGZjGrVYzO6n4xcTNkSfIpusjURRVQGi/pA/ecVa60GIdCaBBuFkiTAELYHeL6d7nuanoLlfNGpUWmmqQGZoblgMr7T6Aw0j/ABHsI7BlfH3DqFOnSbN09SIqmNTCQAN1BHTHC6KMQZY+X6maSNZAsSP0gbKbRB3wwynAJDNUppocJ5ZLGSIZjejUBWex/TtbF48IvL9D8O4rRzCa6NRKi90IP7xti3j80UOL1MlmB920UWUAlkDhfZGkkPI6N++O8+DPE4z2VWrADg6aijYOO3/Kdx+3TGsy2k+wYMGKAwh8aD/yjdIIPXp8e8YfYpcXynm0Kid1P77j+eJz6Odub8Kz3Ko1RM3OxKgkgmLWBv7fUajgzEAExAA23k3g3PXGF4fmvJqPl6pJMErZp0idtoYERAvAO2NRw3iBproeXp9HAJfc2YdT2I98c1jQ64ZktKFqjFmqnWYGwgBR9FH7k4+ZrLoQdBJE9e/8r2gD3k7Ripk2Z2hHldgSjAgAdTq7e3TF5MsgEM0ncf8AwP8AXEKc++1KktPh1WZGtqYN5/MDb4APTGf8NeLadOiA1UTaQlOsWkwgA1IqzJAkkfOHnjDONnc4lDLuoXLc73UanIjTEEFQhM2I5hY4yPE+G0svWDroWWprUpgyKbmqjAqAfQwQ2PpKkbEY2xnHKTXNcQbNuJXy6IUu2ojVU0kAatPLpkToUnYaibAabg3DjSRnn8SpBj/8abqneSYZv8o6HCHg5RayAimCSSAqgToBcB9IEkFd7zAnD+pmlUO9R9ICyzEjlBMTG8xMEnfC/IEafiVKdYXNPXT3MaO0TBKkAx7z74rcQzxbk0JDMFIMHSZDC+ytMGYGJMhkEzCrWJZEIKrTV4BUEyXgwxkfviLP8MpLHkU9BJLFaYAQkfmeNwBbexk9ThGQ8I4Z5Q1K/KV1aSBIOpjvIvJjuYGNQlU1AoUxO7G8GZkjrBHfFHI50FZBWCpYGRfvY2sd+0e2GPAMgEpsNtbu47AMZVRPQLcYi9qlW1oDREnuQD/L+X88I806lwd2KuGJmwLKV325f6Yb53PCmVSoP4hKr+xN/wBo+uFdSkFDEmRdieyg/wCggYSmU4nlY84FA4ZKcqTGo+YN2tAsLz84qRQpA0q1JqdJzy69WhWixVj6SextuZGLfGK4lUuXqNrYbkUl5Um0Asxt8Yu/cwaUgykQytBBveZ37T03xtJxyyt5QcG8SZrIkrla6VqU/wACrNhvyidS27WvscaTK/anRSGr5fMUO+lg9OZgEarqL9ABfY4yHDeCKczTj0n06jJUEElPcCJB9yOmN/xTwqrUZYWi+9h3ttBAP0wXXsptVzv2m8OqMCauYjqvkWJIIuTImCRt1xTqfaqmqcvl6rfl15h1CCYBPloAGP1+mEtTwqFaCvWZiSSbze3xPTfF7KeH10HXax/p3O30xHlJ1F6vt6bOV83UV8zULQeVI0onsqiw+bnF/wAQcVVaBo6RptUbrGkWjsSZ+gOG75GnTOljO0g/Hfp84w/Hs4Kj1dJkK1NJ35RffrvHviZzR6Ll1MZJ5jMsCdj+Wx2/mZvh3k8tRQQ2ktuZJCr86Yk+wsPfpVyWXAUOxABMgDbrv2AIn4GLAQNyllkm0d8aJQ5wMQtJAAHJ2PTc3YyJ7zYThXmTBBVi5jmMHSADFp3EdcX862lYAgnl1n1bSYjb/TpfFGkmoQQxF5C7wMOAy4HUpU1bWiVWkELUUlUUbADXpJvu4jFupmUqVSRT5QBKgwsz1IYabTYRMHpvnBSIeRsVQXjSCbySxiRAsd5MG2LFCuACEIdiT6VEmoZn0gggz0n2w01LnqlE1agSktMadbaWYgmYAhixBMdDG1sdF+xlQrZpVun4Z3BEzUFosev7YxPDeA+XSBa59TEmVWTtsLAmNpJHeMdg8BcB+75csy6XqkMVO6qBCKfeLn3YjpiseyrT4MGDGqRhXx7i60afQs/KiyBJPc9B3PTDTGJzLefWeo0MoYolgdKqYJB/5jMzMwOwxn8l1FYzbLngbVqmupp13JBEeXfcEdSQBBLE9fTJt5BayOdWljIOp5BMAi8Eq2wv7nGhy9AaXVSAxYSOukaQN9/zbd8WKFGGjTy9PUBHvAgn64wuTRDT4npjVURQBMC87WteCZ99sZjxj47ak9LL0qdRBXIXz2BgAkAimLk1IOxFrb4brwkU8yzAaUZRJm5YmBFr7xiPxdwQHLVGC86jzEa1qlMMR/6Sy/U4WNm+TrOcC8PUqWWq1S0aSXbUCZKidRM87Ezfb46umybtS0AUubS0mXbQ1w4pMqqxEjcjr8YtZBBmqVBGkLVU1CUJEFdLAzF+14/0xe4zlDWrAEcpMyU1BouUvEggXJtE77Yq1LC8Q4Cvnck0anmMV0DR5nLpgg/w3ZSNLjlMAQDMKfuuqjTFtTQCHuxabs7KdakGLzuSWttu+O8PX7uS7LTC2UwikMCrKukrAjtcn22xi87lBUrv+IgbSlUI6kgtUUajIcwNU7JHMQZBOLl+wYcNptTpu4WpUSop5EZQVdXMuPMPKXWx395knC6rxup92cpSKVSxQCo4MNEgqoWasrEWiZmAJxoODIFprTNtI231T1BBIItuMXnoqvMd9rgG3bvhXIOZ8SuUaklSmY1vTCtpSpquJIAndhpkXi9xi9w/xjm6MqIqrJa0HotiGIKjczNrbWAc8Uz1PVoCFyTphDABJG53NjMfHfGd4rwzKsWD0mpvzXR2nuwgkgHUwO0EMpFtnOexasZ3xg9WvTcUXJphgE2PNHNew2F+xOLtHidWpl9S0KlVgTFNEd7kydbREb/SLNsIPBvgmkrNmKrNUSYRWsI/U4BOr08oiDAJEbb05xiQFUgaTpW0QIvygWH+p9sHjJRu6cqOdcMRnaD0nYytQqyjVcQSY6QLG8dzhrlq7CUIEeofpItfpG+3T6Y3xYMhp1qYcGSVPNyloLEQSE6c07bYyPFvDLUJWmVNJyfKDPBp1L8oYySpAkKbi4vbD2lFwerTo1Q9SFVCSSZ6BgNyf5R++5xz7Ua1b8LJ0WcfqhjI2JgDaxvthTU4RWqFaOYpmis6n6CoTMKrCQZmWYEx7dNPT4eVpKoGmmosixA2vb436yZxPG+T9F/hbxYVX7vn0eiJPl16iMFBP5HLAADsek3iMbCvw1gVIUQSpBsVNwFVdIHmAi5b3M9SM/VyelRoYy/Q37ySNtMWPYfzR1+I5nKL5mTqGnTDgVKHqpCTZlVrLzC4WBNxsYPGXo91t04QKyqalQOSAdNwFBZgJjeYPfpbGU43kFWsQtqdVQAQIGtZMXAMwZ/y4144hXFLU4owQCeUgSLg2aBfGP4/4rlBTOkIsQqIqem4gxNo6HEzEbeKdXl0sukbQNp263GJctSm8ibnp9MKeHeJqNfkLaKlgC1tX/fpG98XGyz+zG+xEzbvc2HbFaG0PEtR06jqOok9rrHT/D/PFenQJ3BGrYyANII1E9Taw9yMMGyx0EMUUTOosJWB2Um/zA74SZ7PBz5FCYI/EqGASN4ET72G0zc7OQLvhrL08xUzDmr5RpgQ0jSVH5SGsSJJjtvEYno+MK1TVQoU0zOnl/Cyx0gSYkh1UfRIM74yudp8jIoOlQRaYgHTvtcqTEieTe+Hw48mXpU6StEpdQrhRdlMCepEmZJJB+KvHUTpovD3iynlcwg4pRr0wI8smmgoKYsQlO0gRzDUf6Y7jkc7TrU1qU3V0YSrKQQR7EY/LWbz0KFNSo6VCQ1PRCsJMkFnPb9+vbZ/Yv4kfL5lMqzE0MzOgH8lUAsPjWAQR3Aw8aVjvWDHycGL2kHGK4SSoKncFp+dRn+/fG2xl+L5fyq03CPJnoGi4PaTjL5V41NkcqCxCj0gEyd5JO0WuO+LVXLGmVK9ZZhJ6Xt+8ScJadesTCFgTEML+36fjFHPeJalRvLyxLsOVqvqRSL8oiD8mx7RzDPiRXs34hxFyVMaUDGQxVVNpVg5ieboLz3ws4zxalVptT+8UVkQbu24ixC336YRVOGhqhFaoalSQoLlp+DqtE2iTsLTiyfClZyjMtNPykAg20gWVovqHTcMdsL/AE2fyHDc8lKnSoZyi+giPKqvSqFAeYaaiw9hEGMOs14wqZVw9enWSoToVXCkktsFb0OkwTcRAMHp4qeDayKZozY8y9GLtcBTJTTHX8vScTVsrWoCnRB88OoL0KgUqDaYmDud4F/qAyOP/qRFNWzTmpVc8tJYCqdgAJuYI5j3tAJxh+IUmOZYrtpV5EkwNSK2kRaac6umu9sHiTJ5h6OrJNyCddOo0PRU2KqzWCGCJ6TEiTi5wbN02zgNSAiKiurgcr876YgMD19wLzFqk52FzjGSfLryLqITzaV4nc+WZv1icZ7Oceq1KWp6YpqYgqzM4k7jVCi07jGx8WcepP5ehgdIZiSSOUCYjY7fQe+M5xngZrJSXzEpDQt2BLmAJ0Io1NtvYA9cE6SQNmadOm36/UGI2g6lA9gV6Yg486+YxDgLVUVRvYqtz2JKHbqVE2mdE3hbL2RjmnOsryrSQE6QSYcloYG31vbC3ifgSgyhRmK9BllR56K6xEETRiBHWO2KlhtZkqf4KgD0RaJMgKFB+BufeemNBlirEFVB1CwsZFwY/ULAyRpt1xnuB5etl6aLmAGBGkVKfPTLKAoJBjTMFiGA3bsMOqPE/NJAYqDMXksekmZMdhbpiLRyuV8tGycpiNOkSQCJnq0j3G3vjM8eoq+VMQGFRNOoOBIdVnc2vEAb/wAmxqVHYqJg7hZ0gbn4HXC/xA6k0cuoLgMGqXAgcxEmIBLERAkhTvhkgyI1OtLNFfxFmZ1KlSSEAcwdekAzHt7YX5nPOrtQAiopIJO0AqNRJ2WGBtPUb2x5zVQU31uULM4JXdZaUW5uwKXmLEHeMIK3Fap1BLny0LlULMYDqoAW+rTG9lvg1yZpnc7E06Z1OINR4BIB7TZT2W8btN8VKNI+RU1DSpEASTYCYBa5uJk7lm74rZak7LBVlAEHWsb7kBuvSZv3I3h8QccVaRAMFhoVbdfUxgnbD0SHjviKtmYiRSFlQb2HWOvv16YUnh4KyVidrET+3b4x64fqkFH0x11QL/Bnp2OLlSsWjYnqZkmdxJvfD19Bn85wu8r9Qbg+5sMSZehX1Ki1XWYAAOoD/t74c6bfzOK+WqaKiVAY0PIHf2/vth86C5/4XrNpco9a49danAHeJB/lhhlOALRpuSFBknQjBmE30lpCJ/nMxsDjrXi3PZenlwAia6i6hYcqkTPzjltWoHgKCAuwFl6zYdLz83xHvkbZLJ0NVN7DVuACTZHMgD2CzJvcWucV8/nKYpEKWqM4AYsOVJJYjmEz2gxud8T0KjZes3megkuDdgjzaQIkSASL7KYMQTOcLRiBUq6Fa4flIeAbq8aY+v0JECt8nChTRK9eUHqZLMTHtAAB23J6RjY+CKNRs1kBAnz6TADoqsLn30jV8Ed8Zqh4eU1AKZapFyI2F9v1C0FoAHxjtf2V+EHFQZutuBFMTIEiJHSACbix1WkAEmV3ZIXTqH0wYkwY00gYhzNBXUqwkHE2MtxbivnVzl1cqqqGdl35iVAHYWJPsMGV1DhB4lz3l/8AlqbMfMu0cxWnBta5nsdwwF5OL/AOFk0oUzSUWtDXgnY7xzX2J6zZDwgvXzFWuNEs5UBykaR+XS+9+W3z0xpHZqlQUaTRpIMISBIu7Em7XYC++w6kcvbUZ7hKOkaoKjVqG3QwehUiB+2PeZ4BQKLULskQQCSYKX+Y97fS4LIZUq0AWlhYC17ET8R9cV+I8zaQjNKkSrKrI6kANuCLMQSJMdDgCDI5Os2o08wQSLhtUgwQGIcW6X6xijxinXLBWWmxBE1BplQIJBuB3gReIggxiwazI6rLT5ba3AN50AgGLMW27aiROJKlQcgUAi5EWiTvcyZBv1Nj2OKInXgb6tVIDWiuSDLF0n0MTuTPYb27jHZzPjI5iQuuk6CpTB38udJpGdzTcyvZWYbBQOjZ8UTT84N5rIyhgGbYmI0rM9TsZk+xGK8a8GFei6wV8uqlSP00qxCVEG9gSIgwI32w5wNpch5lZ1qMB5tRJpoR+FSp6jFVl2JMHSt/zMZETpeCcDKuzHmLXLPzObzzMPURtNgew6r+AhKlB68FHEsJJC6EHIsenQKYA264e5Tiquo0mJ6zAPcT1b64jKnFbNU6QqktSdrSWXtJUxBElNUETqANpBxn83wSn5tIs0qcwyhixiHpB6YLMt0LFyCZiQNxA21SktOapI0n+ImlSzTABBnVudpMzYA4xlTPZao+gvrp1B5QpUk1HWpJSpq1DyWUmNTRHWBpbDx2QY1KFeoH5QwBYtemxJ0KriBykLAbmIMiZsV3iPj9LIinV8uo9B2K8hQlHAM02DDYggqZ2Xa12ud4ZmqpbLV6hXLBZ859OpUiCrSdLySBMkXMiYIzvEcpTrLmckMwtdWpjytJQhCsvTWUEAqVj3FTpONJr2K9UfGhqKDl6ZAK2qVCvUXGlTdhp2J6mLHH2j4izFHVTCpV8xRrWGVtenSa2oTYn8ukiBAG0ZCjxTT5VDLH8VgFJsVmJJINiovc9jjaZDKBBEh3mXaxLH3HQdI2+m50ULKlMlZc6usLGiR7CQxt1/ltjxmKRCsCWVDBRrXVtBgAxq0kMCov/KbnEMuCSaaaAbke8md74TtlGmCLdzioK+s5QmBTYxPK8T+KQAIZbFY6TEG1zjxn66OQlemWa/rDapMnSGKq67bgspkHviDN5FiAYsZgsyKDG8amEj4nFUPUproFQBWvpRjGw9o9pE9pwEo5nhptUoOzU19SE89MdRKjnHxf+uPuVzitBt8Xt9e+NBkDCjyw2gA6xALajsU0mYBBOogABtJkG6fi3CGp1g1ISHJDLAEEgxANwpAJttBE2wB5mRqJ3n9vpj7w7ItWqKiiZMD3Y2AH1bfpiQZNb6+sEqth9Tb95+mOq/Zn4PIK5msoUKPwkAj/ADkfG3XqcImb8R5lqlVr2B0i/wCVJRfiyg/5jihl1gSR/c4a+IssaVeoogQ7b9RJI/rhZkMyalR1YABNBGkmGnVMz2jCMryXClqZZWmdV59xbf6QZwly/A6il9Duo35GIBJLbj409MbHhnDjSpCnAgFo/wAJYkfyOIK1NRUNtM9ZFwLzAFt9ycMM7R4ezGKlWo4nYs+md9vSb4/SHhbMipkqDgRqpqSB+qL/AM5xwsVqbmVIPWRcWMb47b4Iy5Th+XU76A3/AFEt/Q4rHsqeYMGDGiUdc8p+D/THPOFSlWuzKxeqGhhp0KqU6jBCCZnfb2x0V0kEd7Ywiq1DNGnUHKxsY/KRBMz2JxlntWKl4Np1GppCKULkk9hJYzeXIkQNhG/TDvwzm0q1QF9VNZc9SxGkCxvC79pGEPh3KgVKtGoWD0mYBRrJKm+06fqQdsNVdVenHI0HXAMEmWSe4YTfaAe2MuI0abO0xJsCzKQJHUf/ADhVRrfiVAT0UCJ3BqatvkD/AOMV8vxTS3NLAyYBcwIXSOZQIkGDNo6zOKWZzhGg6GWN+pKyWcjy5LCFI3mWN+uFRFzOVDUr6ASqIug2Bl3AYm++lOUb81TrfDKnQVhGyIhmYsSIFzsQN/oO+FMavMIUiobkEEBVAUA+qLQDHTti7Qz4OS21MwKgTJZupJnruT2w4WiDLlahrGCp8kAco5mV9T7C6mUaQP8AikyScK+ML+BmpYmcsxZoMjQZkA3sRt7e+HrZnXqqOpUiKaIBfQEVmmTJBsYtAjc7qa+ZNWlXqdCUy6i/pDangnflVxggrO5Ou2qpRao6jSmlEKaWqKKYA5wA2qGIWZMAgNaNdk87XRRlaZo13p8pLs7tE7MKSr5YAtLCwiTa+e4Fwqkrqauaai2WIp1gG5alASKRcgqFmAF3kaJBscaxOMAH7pkqf8M6GcgaAbAws8xE3O3bDoSjwbTqLNalSpGzE06jkEjvqVCINwZMG84s0c7lcu7ZagQ1UUy60zUbnFzAZtXW5gEgGYOIuL8KfQtAM9SrXVkLux0U1Cguw3IaCAu8TPTElDhDqpRaVJEEaIlXWBEE82oxbXY7mxNkkr8dcNfN5ZKTUzIrUzUK6YRQeaC9nN5E2MfTGbOVNLML5aLerR9L0ySo06XOlRANx1J5b742ud4Q0KS5WCuxbTyk92hVuLACPpOMdxivTpVFqE+Z5OuuxYsQq04YKJJs1XyxB3LYcu+AyngDgAbN5uvBIp1GpU4E/mLMfooUdPX7Y3xyMmfUdlOoNynpIEwD0Mx++Ev2XZQ/cEY+uo9VyTIMsWWZ7/hrjdZbJxqO9zv/AH/cYeV5OMjxHhdWlURkhlZAWRhu15g77gbnr0GFmaz5aAMuVY76isTFoifj643GYpExqixiAdg0xP1H/qwrrZE6SAATO0TYfO2FDZOjXp1YoVabAqCUdINiSxDKTLR/yyY+MJ87w7Q51RHcBrg3uInta2+NxU4doqLVE2btteSDBFonFPPUVghaZ06QVY6egBuoU+9h/LFbSQcNpCQ9NgQD7j6Ebz7YsZrhDvSamupWvobXzBiAym1luUPTl17ycT1OG+S61UjTbWO6nrHcd/bDnNUkkEvB0xFpkTcSb9Le2A9OKZjjRkyW1AepyWOr/CTA+cMeC/aZn8qeSu8fpLEp/wBJlf5Yrcd4co4hXVrK1Vwsd9UxHTeMR5jJU06gbDcG1zse+NdxLa0fHq5+t+MoSowi0hSRtabSLdbgd7WRrosWUEjcjuFBFr2sf3GOW5LMmnWWoN1bVHxcj9rY/UGZ8AUq1JHpMULKGg3FwDicp9CVz0capFtKmWgtpIaQBvNu5xn6yLXPLIpk6gNtRI3YbxO09hjolb7O80GlVQ7CQ0WF/wCuLPCvstqT+JUVFn8vM3c3NhieRtk/BvhNq9cUhJSzVG/SoPpnuw2Hzju1OmFAAsBYAdB2xT4VwallkCUl0jc9ye5PU4vY0xmkjBgwYoDFXP8ADUrLpcSPYkH9xi1gwBgvE/Bvu1anmlBdQvlVd50xCtIvPv1vuSBj0OJB9NR1UqBCxYhdUAqfSLkWJO467betQDKVYAg2IOxGMLxPw9UytTzKSedSH5DutwYEfllQY2/pjDLDTTGvdB2YsvluFDMAdLCRJYLzAgG52N/bbEVerTYmGGkQH1OhSCSvMhJgFhHoGxvtiPh/FEqLVZm8uoTAUMVaDaDsTf8A91jERGmYp2bWZ/I35gwvMkyWuDDSPaTjJa3lKFNS9HSdRINPSrCbEn1XCg37drRixTquuYKIFFmJ9KqDIEiG1mYF2gXNzsKQYMyVahV1Hr0poJutzpMGxLD9sVH4grk06KM51EqUiYmTzR9DvABNwSAwt50ojaI11CTG+rzCZYmVsCTMg7RN4xPm/B4ahSQs6LTBYuj6OcwGY7giLf8AUeuJcvkixZmqTWaUDJBFH/DqsxH1g9ztJV4EGITMVqlUa15C3IUkDSyrG5MkGQYjY3cRWN/+nGuupG+8tT1U3p1JD1KB5SsKdJqgQA8XhRYgap+EeJ1y1Ty6s85VErqp51sFDi/OBYmxkGQca3xHwbKiqtUnysyYIZAxLRaKiIDrpkcpLDbYjHil4MpZmhLl1qSQKiMdRX8uon1kKQJIm2+L1stqvFeMM2e8un/wKaXG+uqZIPtoC9zIjDqnxoBA56g/0J+u2/scZ/M/Z3mVZjTr031RJqCoG5RpUyNUkADfti7T8DV9Sk5hVABEBCYLAgkajAses3HWThXHYlLOPeJuXQpLVGsqASxJuIHW/wDTEg+zTz8nUSsdFStBYCLRJC2gHm5jECbAAKuNVwfwjl8sxdFmoZl2u1+gtCD2UAYdRisfjK5OW+E+CV8tQ8nMfxKbuJUjmWQwYGOof+R7Y1uQaFCkzBPzvMH4nFzj2UMrVUSVEH43/wBx/mGKeVOzTJa0ATAk3J3gd9r4nPtWLznqCkHTZo6exkdLbYq1HbSfLt7xcjab/wB3wwzwMT/XscQUAdwNrX2N4I/v2xEUWgN6n59wQ0kf9vphfVUkwQB8AC15EgT1xqK2QDemR3E/64oZzLkATtPfFbJlOKZeabAgyRp7XNrd7nFuvlQRuZIiALRtB/ff/bEudUFwe209WH+0T74+ZTJNVfy6ZKs4INoj9T2tAHaxJHU4ZVxPP8Sovn8w7zpNWq6npq1WtuBFva2Pj1EampCi4swiAQoJUkj1CQcbvxH9hVdG1UJdOqCNUTNpP87/AB0xmcl9kfE2qFfu7gdyQo+ZYgftONeEWs9wrhjZvOJTQEmo6rt1Nunf/fH7Cy1EIiqNlAUfAEYwP2Z/ZSnDprVWFTMN2nTTnfTPqbpqgWJAFzPQ8UQwYMGGBgwYMAGDBgwAYMGDABj5GPuDACriPhjL17vTWe4sfm1p+cJa32cUiZWpUSLi8x1ttjX4MT4w91l8t9n9BfUXf5Nj9IxS8d8ECZBxl1KAFS4pjmZFYMR3aw2MzO18bXHirSDAg7HB4wbYbw9XbyECRS0hBtqaHqcjjdXp1OtwQQ9+2iQ0aKMKjL6TUbVpkqPUxAFxN7Dc4ytfwHUylU1cmSssGIB6atWmDYieh2k4YcK4WVirUR6ldtQYu2ooCzPpBkgJJsBtbffGN45V2vU+HDyWZFdXdjUCuw8waoHMZMgXImYsOkY0GVo6VA/vaMU6OQmp5jE2EAdB3PcmO+GIxphPaa+4MGDGhDBgwYA8ugIgiQcIszlGosdJhT3Ej4+f7g9H+PLoCIIke+Jyx2cuiDLEmFN1I5mO/W89b2iB/pixRy+kEWgmRH8/nEtXhBBlCPhtu8A9L4qZjJtIJRpXYi/1tjC4WL3HniDBfzAb+02kx3thDm25hpEzsTIHT9Xuf5jacO83lGdY0N7GPzd/jcfXHyn4cZzz2X6fHT+uCY0bZgZYubKSxIgROoH+o/8Aabj32vh/gnkJLXdgJO8Dov8Auep+mLWR4WlK4Esd2O5/2+mLuNccdItfIx9wYMaEMGDBgAwYMGADBgwYAMGDBgAwYMGADBgwYAMGDBgAwYMGAPkY+RgwYm9m+jH3BgxRDBgwYAMGDBgAwYMGADHzBgwARgGDBhB9wYMGGBgwYMAGDBgwAYMGDABgwYMAGDBgwB//2Q=="/>
          <p:cNvSpPr>
            <a:spLocks noChangeAspect="1" noChangeArrowheads="1"/>
          </p:cNvSpPr>
          <p:nvPr/>
        </p:nvSpPr>
        <p:spPr bwMode="auto">
          <a:xfrm>
            <a:off x="63500" y="-904875"/>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16760" name="Picture 24" descr="http://t2.gstatic.com/images?q=tbn:ANd9GcTFf6fhaxweOKm19aZyPOiB5cVLXTtWFQByETUPAadaS1_IHj6h7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1242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8" name="Picture 22" descr="http://www.houstongoldbuyers.com/images/silver-coin-pi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9987" y="2971800"/>
            <a:ext cx="1700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4" name="Picture 18" descr="http://www.howtosellgoldjewelryforcash.com/wp-content/uploads/2009/06/gold-coi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1828800"/>
            <a:ext cx="1676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2" name="Picture 26" descr="http://cdn2.iofferphoto.com/img/item/176/558/285/g_29UDoStvgY4jX4F.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0200" y="41148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4" name="Picture 28" descr="http://3.bp.blogspot.com/-Cnrz5mngMR0/TaX7dJim3zI/AAAAAAAACDw/hkypil8lMzk/s1600/070910_tunic_cortona_0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0" y="1676400"/>
            <a:ext cx="1584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6" name="Picture 30" descr="http://t3.gstatic.com/images?q=tbn:ANd9GcSZPM78DFVKaf5iOf7K31QgeYhLhE84bGahpN8Ahp0tlyJNmeJKz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81400" y="4267200"/>
            <a:ext cx="18288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8" name="Picture 32" descr="http://www.caneassist.com/files/1836377/uploaded/Iron%20Wood%20Hiking%20Staff.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71800" y="762000"/>
            <a:ext cx="7620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bwMode="auto">
          <a:xfrm>
            <a:off x="7162800" y="2209800"/>
            <a:ext cx="1981200" cy="4648200"/>
          </a:xfrm>
          <a:prstGeom prst="rect">
            <a:avLst/>
          </a:prstGeom>
          <a:noFill/>
          <a:ln w="9525">
            <a:noFill/>
            <a:miter lim="800000"/>
            <a:headEnd/>
            <a:tailEnd/>
          </a:ln>
        </p:spPr>
        <p:txBody>
          <a:bodyPr/>
          <a:lstStyle/>
          <a:p>
            <a:pPr marL="342900" indent="-342900" eaLnBrk="0" hangingPunct="0">
              <a:spcBef>
                <a:spcPct val="20000"/>
              </a:spcBef>
              <a:defRPr/>
            </a:pPr>
            <a:r>
              <a:rPr lang="en-US" sz="3600" b="1" kern="0" dirty="0">
                <a:latin typeface="+mn-lt"/>
              </a:rPr>
              <a:t>for </a:t>
            </a:r>
          </a:p>
          <a:p>
            <a:pPr marL="342900" indent="-342900" eaLnBrk="0" hangingPunct="0">
              <a:spcBef>
                <a:spcPct val="20000"/>
              </a:spcBef>
              <a:defRPr/>
            </a:pPr>
            <a:r>
              <a:rPr lang="en-US" sz="3600" b="1" kern="0" dirty="0">
                <a:latin typeface="+mn-lt"/>
              </a:rPr>
              <a:t>the </a:t>
            </a:r>
          </a:p>
          <a:p>
            <a:pPr marL="342900" indent="-342900" eaLnBrk="0" hangingPunct="0">
              <a:spcBef>
                <a:spcPct val="20000"/>
              </a:spcBef>
              <a:defRPr/>
            </a:pPr>
            <a:r>
              <a:rPr lang="en-US" sz="3600" b="1" kern="0" dirty="0">
                <a:latin typeface="+mn-lt"/>
              </a:rPr>
              <a:t>worker </a:t>
            </a:r>
          </a:p>
          <a:p>
            <a:pPr marL="342900" indent="-342900" eaLnBrk="0" hangingPunct="0">
              <a:spcBef>
                <a:spcPct val="20000"/>
              </a:spcBef>
              <a:defRPr/>
            </a:pPr>
            <a:r>
              <a:rPr lang="en-US" sz="3600" b="1" kern="0" dirty="0">
                <a:latin typeface="+mn-lt"/>
              </a:rPr>
              <a:t>is </a:t>
            </a:r>
          </a:p>
          <a:p>
            <a:pPr marL="342900" indent="-342900" eaLnBrk="0" hangingPunct="0">
              <a:spcBef>
                <a:spcPct val="20000"/>
              </a:spcBef>
              <a:defRPr/>
            </a:pPr>
            <a:r>
              <a:rPr lang="en-US" sz="3600" b="1" kern="0" dirty="0">
                <a:latin typeface="+mn-lt"/>
              </a:rPr>
              <a:t>worth </a:t>
            </a:r>
          </a:p>
          <a:p>
            <a:pPr marL="342900" indent="-342900" eaLnBrk="0" hangingPunct="0">
              <a:spcBef>
                <a:spcPct val="20000"/>
              </a:spcBef>
              <a:defRPr/>
            </a:pPr>
            <a:r>
              <a:rPr lang="en-US" sz="3600" b="1" kern="0" dirty="0">
                <a:latin typeface="+mn-lt"/>
              </a:rPr>
              <a:t>his </a:t>
            </a:r>
          </a:p>
          <a:p>
            <a:pPr marL="342900" indent="-342900" eaLnBrk="0" hangingPunct="0">
              <a:spcBef>
                <a:spcPct val="20000"/>
              </a:spcBef>
              <a:defRPr/>
            </a:pPr>
            <a:r>
              <a:rPr lang="en-US" sz="3600" b="1" kern="0" dirty="0">
                <a:latin typeface="+mn-lt"/>
              </a:rPr>
              <a:t>keep. </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thegardenannex.co.uk/images/Aerial-photo-01-65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296400" cy="6186309"/>
          </a:xfrm>
          <a:prstGeom prst="rect">
            <a:avLst/>
          </a:prstGeom>
          <a:noFill/>
        </p:spPr>
        <p:txBody>
          <a:bodyPr>
            <a:spAutoFit/>
          </a:bodyPr>
          <a:lstStyle/>
          <a:p>
            <a:pPr algn="ctr">
              <a:defRPr/>
            </a:pPr>
            <a:r>
              <a:rPr lang="en-US" sz="6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rPr>
              <a:t>“Whatever town or village you enter, search there for some </a:t>
            </a:r>
            <a:r>
              <a:rPr lang="en-US" sz="6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charset="0"/>
              </a:rPr>
              <a:t>worthy</a:t>
            </a:r>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en-US" sz="6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rPr>
              <a:t>person and stay at their house until you leave. </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ttp://www.lifepurposehealth.com/images/uploads/oval-knoc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9200" y="3505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http://www.johntoddjr.com/149%20Caminorealmaps/coyol/09%20por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43200"/>
            <a:ext cx="3505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569660"/>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As you enter the home, give it your greeting. </a:t>
            </a:r>
          </a:p>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If the home is deserving, let your peace rest on it; if it is not, let your peace return to you. </a:t>
            </a:r>
          </a:p>
        </p:txBody>
      </p:sp>
      <p:pic>
        <p:nvPicPr>
          <p:cNvPr id="39941" name="Picture 2" descr="http://t1.gstatic.com/images?q=tbn:ANd9GcRFrymoFZesKmO8ginzvuqB5huJsPv3KEjdMhabRwv5HMAPuru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5200" y="3352800"/>
            <a:ext cx="1600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6172200" y="1600200"/>
            <a:ext cx="2209800" cy="533400"/>
          </a:xfrm>
          <a:prstGeom prst="wedgeRoundRectCallout">
            <a:avLst>
              <a:gd name="adj1" fmla="val -34445"/>
              <a:gd name="adj2" fmla="val 3264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Greetings!</a:t>
            </a:r>
          </a:p>
        </p:txBody>
      </p:sp>
      <p:sp>
        <p:nvSpPr>
          <p:cNvPr id="9" name="Rounded Rectangular Callout 8"/>
          <p:cNvSpPr/>
          <p:nvPr/>
        </p:nvSpPr>
        <p:spPr>
          <a:xfrm>
            <a:off x="6934200" y="4953000"/>
            <a:ext cx="2209800" cy="1066800"/>
          </a:xfrm>
          <a:prstGeom prst="wedgeRoundRectCallout">
            <a:avLst>
              <a:gd name="adj1" fmla="val -66024"/>
              <a:gd name="adj2" fmla="val -98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Peace be with you.</a:t>
            </a:r>
          </a:p>
        </p:txBody>
      </p:sp>
      <p:sp>
        <p:nvSpPr>
          <p:cNvPr id="10" name="Oval Callout 9"/>
          <p:cNvSpPr/>
          <p:nvPr/>
        </p:nvSpPr>
        <p:spPr>
          <a:xfrm>
            <a:off x="3733800" y="2362200"/>
            <a:ext cx="2667000" cy="1219200"/>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rPr>
              <a:t>We have been expecting you.</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3728" y="0"/>
            <a:ext cx="9144000" cy="6858000"/>
          </a:xfrm>
          <a:prstGeom prst="rect">
            <a:avLst/>
          </a:prstGeom>
          <a:solidFill>
            <a:schemeClr val="accent5"/>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13315" name="Rectangle 3"/>
          <p:cNvSpPr>
            <a:spLocks noGrp="1" noChangeArrowheads="1"/>
          </p:cNvSpPr>
          <p:nvPr>
            <p:ph type="body" idx="1"/>
          </p:nvPr>
        </p:nvSpPr>
        <p:spPr>
          <a:xfrm>
            <a:off x="685800" y="1524000"/>
            <a:ext cx="7772400" cy="4038600"/>
          </a:xfrm>
        </p:spPr>
        <p:txBody>
          <a:bodyPr/>
          <a:lstStyle/>
          <a:p>
            <a:pPr algn="ctr">
              <a:buFontTx/>
              <a:buNone/>
            </a:pPr>
            <a:r>
              <a:rPr lang="en-US" altLang="en-US" sz="4800" dirty="0"/>
              <a:t>Jesus invites us to become his disciples and join Him in building His kingdom!</a:t>
            </a:r>
            <a:br>
              <a:rPr lang="en-US" altLang="en-US" sz="4800" dirty="0"/>
            </a:br>
            <a:endParaRPr lang="en-US" altLang="en-US" sz="4800" dirty="0"/>
          </a:p>
          <a:p>
            <a:pPr algn="ctr">
              <a:buFontTx/>
              <a:buNone/>
            </a:pPr>
            <a:r>
              <a:rPr lang="en-US" altLang="en-US" sz="1800" dirty="0"/>
              <a:t>Lesson #7</a:t>
            </a:r>
            <a:endParaRPr lang="en-US" altLang="en-US" sz="6000" b="1" dirty="0"/>
          </a:p>
        </p:txBody>
      </p:sp>
      <p:sp>
        <p:nvSpPr>
          <p:cNvPr id="2" name="Rectangle 1">
            <a:extLst>
              <a:ext uri="{FF2B5EF4-FFF2-40B4-BE49-F238E27FC236}">
                <a16:creationId xmlns:a16="http://schemas.microsoft.com/office/drawing/2014/main" id="{4985366E-F18B-B000-6397-150386D98C17}"/>
              </a:ext>
            </a:extLst>
          </p:cNvPr>
          <p:cNvSpPr/>
          <p:nvPr/>
        </p:nvSpPr>
        <p:spPr>
          <a:xfrm>
            <a:off x="2902183" y="414635"/>
            <a:ext cx="3339633"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a:ln w="9525">
                  <a:solidFill>
                    <a:schemeClr val="bg1"/>
                  </a:solidFill>
                  <a:prstDash val="solid"/>
                </a:ln>
                <a:solidFill>
                  <a:srgbClr val="7030A0"/>
                </a:solidFill>
                <a:effectLst>
                  <a:glow rad="101600">
                    <a:schemeClr val="accent2">
                      <a:satMod val="175000"/>
                      <a:alpha val="40000"/>
                    </a:schemeClr>
                  </a:glow>
                </a:effectLst>
              </a:rPr>
              <a:t>The Truth</a:t>
            </a:r>
          </a:p>
        </p:txBody>
      </p:sp>
      <p:pic>
        <p:nvPicPr>
          <p:cNvPr id="4" name="Picture 3" descr="A group of men walking on a rocky road&#10;&#10;Description automatically generated">
            <a:extLst>
              <a:ext uri="{FF2B5EF4-FFF2-40B4-BE49-F238E27FC236}">
                <a16:creationId xmlns:a16="http://schemas.microsoft.com/office/drawing/2014/main" id="{9B30513B-5A70-3511-B2FC-847AE76C74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2285999" y="4041485"/>
            <a:ext cx="4572000" cy="2401880"/>
          </a:xfrm>
          <a:prstGeom prst="rect">
            <a:avLst/>
          </a:prstGeom>
        </p:spPr>
      </p:pic>
    </p:spTree>
    <p:extLst>
      <p:ext uri="{BB962C8B-B14F-4D97-AF65-F5344CB8AC3E}">
        <p14:creationId xmlns:p14="http://schemas.microsoft.com/office/powerpoint/2010/main" val="954981701"/>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22268"/>
        </a:solidFill>
        <a:effectLst/>
      </p:bgPr>
    </p:bg>
    <p:spTree>
      <p:nvGrpSpPr>
        <p:cNvPr id="1" name=""/>
        <p:cNvGrpSpPr/>
        <p:nvPr/>
      </p:nvGrpSpPr>
      <p:grpSpPr>
        <a:xfrm>
          <a:off x="0" y="0"/>
          <a:ext cx="0" cy="0"/>
          <a:chOff x="0" y="0"/>
          <a:chExt cx="0" cy="0"/>
        </a:xfrm>
      </p:grpSpPr>
      <p:pic>
        <p:nvPicPr>
          <p:cNvPr id="114690" name="Picture 2" descr="http://citizenship.typepad.com/isebrandcom/images/2007/10/31/sandal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0"/>
            <a:ext cx="41910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610683"/>
            <a:ext cx="9144000" cy="4247317"/>
          </a:xfrm>
          <a:prstGeom prst="rect">
            <a:avLst/>
          </a:prstGeom>
          <a:noFill/>
        </p:spPr>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rPr>
              <a:t>If anyone will not welcome you or listen to your words, leave that home or town and shake the dust off your feet.</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http://www.thebricktestament.com/the_life_of_jesus/matthew_and_levi/lk05_2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371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7"/>
          <p:cNvSpPr>
            <a:spLocks noGrp="1"/>
          </p:cNvSpPr>
          <p:nvPr>
            <p:ph idx="1"/>
          </p:nvPr>
        </p:nvSpPr>
        <p:spPr>
          <a:xfrm>
            <a:off x="0" y="0"/>
            <a:ext cx="9296400" cy="1828800"/>
          </a:xfrm>
        </p:spPr>
        <p:txBody>
          <a:bodyPr/>
          <a:lstStyle/>
          <a:p>
            <a:pPr>
              <a:buFontTx/>
              <a:buNone/>
            </a:pPr>
            <a:r>
              <a:rPr lang="en-US" altLang="en-US" sz="2800" dirty="0"/>
              <a:t>As Jesus went on from there, he saw a man named Matthew sitting at the tax collector’s booth. “Follow me,” he told him, and Matthew got up and followed him.</a:t>
            </a:r>
          </a:p>
        </p:txBody>
      </p:sp>
      <p:sp>
        <p:nvSpPr>
          <p:cNvPr id="15368" name="TextBox 11"/>
          <p:cNvSpPr txBox="1">
            <a:spLocks noChangeArrowheads="1"/>
          </p:cNvSpPr>
          <p:nvPr/>
        </p:nvSpPr>
        <p:spPr bwMode="auto">
          <a:xfrm>
            <a:off x="2438400" y="5657850"/>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t>Tax Collector (Matthew)</a:t>
            </a: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descr="http://www.scavenger-hunt-fun.com/images/homepoemwhi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838200"/>
            <a:ext cx="60499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p:cNvSpPr>
          <p:nvPr>
            <p:ph idx="1"/>
          </p:nvPr>
        </p:nvSpPr>
        <p:spPr>
          <a:xfrm>
            <a:off x="-228600" y="0"/>
            <a:ext cx="9372600" cy="2057400"/>
          </a:xfrm>
        </p:spPr>
        <p:txBody>
          <a:bodyPr/>
          <a:lstStyle/>
          <a:p>
            <a:pPr>
              <a:buFontTx/>
              <a:buNone/>
            </a:pPr>
            <a:r>
              <a:rPr lang="en-US" altLang="en-US" sz="2400" dirty="0"/>
              <a:t>   While Jesus was having dinner at Matthew’s house, many tax collectors and “sinners” came and ate with him and his disciples. </a:t>
            </a:r>
            <a:endParaRPr lang="en-US" altLang="en-US" sz="1200" dirty="0">
              <a:solidFill>
                <a:schemeClr val="bg1"/>
              </a:solidFill>
            </a:endParaRPr>
          </a:p>
        </p:txBody>
      </p:sp>
      <p:sp>
        <p:nvSpPr>
          <p:cNvPr id="16388" name="TextBox 11"/>
          <p:cNvSpPr txBox="1">
            <a:spLocks noChangeArrowheads="1"/>
          </p:cNvSpPr>
          <p:nvPr/>
        </p:nvSpPr>
        <p:spPr bwMode="auto">
          <a:xfrm>
            <a:off x="7772400" y="56388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chemeClr val="bg1"/>
                </a:solidFill>
              </a:rPr>
              <a:t>an </a:t>
            </a:r>
          </a:p>
          <a:p>
            <a:pPr algn="ctr" eaLnBrk="1" hangingPunct="1"/>
            <a:r>
              <a:rPr lang="en-US" altLang="en-US">
                <a:solidFill>
                  <a:schemeClr val="bg1"/>
                </a:solidFill>
              </a:rPr>
              <a:t>ephod</a:t>
            </a:r>
          </a:p>
        </p:txBody>
      </p:sp>
      <p:sp>
        <p:nvSpPr>
          <p:cNvPr id="16389" name="AutoShape 12" descr="data:image/jpg;base64,/9j/4AAQSkZJRgABAQAAAQABAAD/2wCEAAkGBhMQERUUEhAVEBASFRIQFBUUFBUQFBAWFxAVFBQSFRIXGyYeFxkjGRUUHy8gIycpLCwvFx8xNTAqNSYrLCkBCQoKBQUFDQUFDSkYEhgpKSkpKSkpKSkpKSkpKSkpKSkpKSkpKSkpKSkpKSkpKSkpKSkpKSkpKSkpKSkpKSkpKf/AABEIAOMA3gMBIgACEQEDEQH/xAAcAAEAAgMBAQEAAAAAAAAAAAAABgcEBQgDAQL/xABUEAABAwICBQQLCgoHCQEAAAABAAIDBBEFIQYHEjFBE1FhcQgiMjWBkZOhsbTTGEJSU2J0hJKzwRQjJDNyc6KywtIVJTSDo8PRF1RjZHWClPDyVf/EABQBAQAAAAAAAAAAAAAAAAAAAAD/xAAUEQEAAAAAAAAAAAAAAAAAAAAA/9oADAMBAAIRAxEAPwC8UREBERAREQEREBERAREQEREBF8uqm1ja8o6RxgoNionae3lPbQxWObBb847nsbC+8nIBbSKNaC6dQYtTiWI7MjbNmhJu+F1v2mnOztx6CCBJUBERAREQEREBERAREQEREBERAREQEREBERAREQFj1+IRwRukmkbFEwbTnvIa1o6SVq9LdMqbDITLUSW37EYsZJnD3rG8d4udwvmQuZ9PdZNTi0nbkxUzTeOBpu1vAOcctt+/M7r5AIJPrL11yVu1T0RdBS5tdJfZkqRuPSyM8288bdyqqutlo/o3UV8whpoXSyHM2yawfCe45Nb0lXlgvY70zaVzamVz6t7RaSMkMp3A37Rhtyg4HaGY3Bu9BSWiulM+G1LKindZzcnNN9mVh7qN44tPmIBGYC6u0O0vgxSmbPAfkyMJ7aF9s2O+48RmuWtM9CKnCpzFOy7CTycoB5OZvO08DztOY8RLQrTWfCqgTQm7TZssZ7iZl+5dzEcHbwegkEOwkWn0U0pgxKmbUU7rsdk5pyfE8Dto3jgR4jkRkVuEBERAREQEREBERAREQEREBERAREQERfl7wBcmwGZJyAHOg/SgWsbWzBhTTGy1RWEG0QPaxZZOmIzH6O89G9RHWZrzEe1TYa4OeDsvqsnNbzthG5x4bZyyNr5OFPYJo/VYlPsQRvnmeS97r3td2ckkh3C53k59JQeWPaQT10xmqZTLK7K5yDW8GNaMmtFzkOcqd6v9SdRX2lqtqkpMiLi00wv7xhHaD5ThzWBVlavtSlPQWlqdmrqxYi4vDCfkMPdO+U7mFgONloNbgGjdPQRCKmibFGLXtvebW2nu3ud0lbNEQa7HsAgroHQVEYkifvByLTwc129rhwIXNGsjVXPhLy9m1PRE9rNbOO5sGSgdydwDtxuOOQ6oXlU0zZGOY9oex4LHNcNprmkWLSDvBCDkrV/p3NhNSJGdvC+zZor2Ejb7xzPGdj9xK6pwHHoa6Bk9O8SRPFweIPFrh71w3EKidZ+pR9LtVNAx0lNm6SIXc+Aby5vF8fnHSMxEtXesObCKjaF5KaQgTRX7ofDZzPA3HjuPQHWiLCwjFoquFk8DxJFI0Oa4ecEcCDkRwIWagIiICIiAiIgIiICIiAiIgIijemunlNhUO3O68jr8nC0gySnoHBo4uOQ67BBuMWxeGkidNUSthiYLuc42HUBvcTwAzO4LnLWVrjlxLagptqCh3EGwkqM98hHct+QD133DW4pjGJaS1YY1hktcxxMyip2E2L3OOQ4Xe7M5DmCt/QDUnTUGzLU7NXVixzF4YT8hh7og++d1gBBWugGpKor9maq2qSkNiLi00w+Qw9wPlOHSAV0Ho/o3T0EIhpomxRjM27p7rAF73b3OyGZ5lsrL6gIiICIiAiIg+FU9rP1ItqNqpw5jY583SQCzWTcdqPgx/wAnceg77iRBy1q11jzYNO6KZrnUjn2miIs+F47UyMadzxaxad9rbwCOnMOxGOoiZLC8SRSND2ObmHA/+7t4UI1lapocUaZYtmCuAyktZs1hk2UDf0O3jpGSq3QHTWo0fq3UdcxzaYutIw5mBx3Tx27ppFibbxmMxmHSSLzp6hsjWvY5r2PAc1zSHNc0i4c1wyII4r0QEREBERAREQEREBF+JZQ1pc4hrWguJJsGgC5JJ3BU7pZrOqcSlNDgjHSE3bLUgbNgTYmNx/Ns/wCIc/g85DeaytcUOGh0FPaeu3Eb46fpkIObvkDw2419orqsrsbmNZiMkkUUh2i54tNOOAjYRaNltxIAtbZBG6f6AalqehtNVbNXWd1ci8MJ39o13duvft3eADjZQQazR/RunoIhFTQtijG+2bnn4T3HNx6StovhdZYstXzZdKDJfIBvK8HVnMPGsa6+IPY1TupfPwl3P5gvJEHsKp3WvRtZzjxLFRBsWPB3G6/S1rXW3LLgqL5Hf6UHuiIgKNab6BU2LQ8nM3Zlb+amaPxkJ6D75p4tOR6DYiSogonRbSOq0aqhQ4jd+HyOJhmAJbHc/nIyc9i57Zm9pNwM+2vOKUPaHNcHNcA4EEEOBFwQRvFlg4/gEFdA6CojEkT+B3tPB7Xe9cOBCgOBzz6OyNpqt7psJkNqerI/sbicoZ7dywk5O3C/NcNCz0Xxrr5jML6gIiICIiAtbj+kMFDA6epkEUTeJzLjwa1ozc48wWNjmkwgcIYozVVr2l0cDMrDcJJpN0MV/fO32IaHHJarDNBTJO2rxJ7aurbYxxgEUtHuIEMTr3cCO7dnxysgitRheIaSOBm28Nwe4c2PdUVY969wOQB3i42RcWDrXU/w3BKfDYGxU0TYY+UiabZueXSNbd7zm9xva5K3S1GlDrRR/OqEeOtiQbey1dZo1TyOMjmFryS4ujkkhJNrEkxubc2W0WNVy8PGgj0mikO0XNmrGdAralzR07L3kLGm0WmsdjFa1nNcwSAeOIOP1lIV+mMubBBD3aNYm0fisY5Q/wDGpmW387SfQserwrSFv5upo5RzmMReYxlWLFCG9fOvRBUEmKaTw32sOppw2+bSw36msna4+Jamo1oY7D202DNazcT+DVTf2uUIV4vnaOP3rz/Cm8xQUc7sgZo8psLDXfrnxfsvjK9KTsh2uPb0GwOds+16YwrtcY390Af0gD6VrKvQnD5iTJQUr3O3uMEW0f8Av2b+dBXrNeUFs6Oa/Q+MjwFe8Ou2kPdQTs+o/wBDgpFPqgwwtIbS8nxuySUHwXcQPEtHV6lqIntXzxW32e19/rtKD3k18YfGBtNqDwvyLf51k02vXCX76h8f6cEp/ca5Rit1EscCGVrg0jIPhDj0Xc149CjVR2OtcATHUU8vMLyMJHhZYHwoLVZrpwcm34cM+eGoaPGYrBbGn1mYW8XGI0449tIIz4n2KoGs1G4tHa1M2W/xc0Zt17RatJWausThcQ7DqnLiyJ8rfrxgt86DqGLT3DnGzcRpSf18f8yyZ8Xo5mOY6op5I3gsc0yRua9pFi0gmxFlxzUUMrL7cb2WyO01zbddxkvAIOtMMjOFhrWvM+FPtyTy7lHUAPctc/PbpjlZ2+PK925sloK0GgI/quh+aU32DVv2tAFgLAZADIBB9REQFi4jDI9mzFKIXEi7ywSFrb9tstJttWyBNwN5B3LKRBgYRgkVK0tjbm47Uj3Evkmcd75JDm92fHduFhks9EQFpdK/zUfzug9ehW6Ud03m2YYB8Ktw9vV+WRu/hQSBzrC/MoVpzpn/AEbHG/kuXdK9zNnb2LWYXF19k34C3SphVu7XrUC0ocDi2FtvuNY+39wNk+NpQRxuux5Nhh9zzCUk/ZpFrkxBxPI4HLIOcCd9xz9rHuVswXJGZ595WbZBTx1t4wcho/KCcs46m37gU/0ax2Sso4J3tbG+Zm25rCS0HaIsCc+C3FVLnbgLEqOaEQ7GHUreaFh+t233oN2i9I4C7qXr+B9PmQYy9I5i3q5l+n0xHSvFBsI5A4ZKt9NdcdPh9W6mfTySPjDLva5gb27A62eeV1O4pNk3UE0MoYanFsZdJFHMGzUrGmRjZNm0UgcBtA2zaPEEGqGvGI7qOQ/3rP5V5z6/RE27cOe8X4zhtv8ACKtGTDo4z2kTGD5LGttbhkF+2SEEZnxlBWWE6+X1EsTP6KkYyWSKLlDMS1nKSCMOJ5G288+atyyjenTdqGBg9/XUA47m1bJD5mFSVBBtdneSr+j+uQLlYLqnXZ3kqvo/rkC5WCDr/VzLtYVRH/lYG/VjDfuUjUP1RzbWDUZve0Zb9WV7beC1vApggIiICIiAiIgKFa0ZtmKjzttYlQN6/wAY51v2VNVANcR/E0P/AFOi/wA1BNaw7vCoFX2fpBTC/wCaopX25iZHj0OCntZw8Kr6hYJNIahwN+RpI29RdsAjzoLAoxmepZRKxqLj4PvWQ/ceo+hBqa6S0ch5mPd4mkrG0Wj2qSlH/LU3q7F9xs2ppyN4gnI6+Res3AIOTijZ8CKJn1WBv3INkAvqLxmqNnK1yg9ljVMHEeFfqCo2sjvXug1iiWqhrXOxGVuZkr5s+drQC3zPUumcGEk7m9seoZnzKGalotmhL/jZ53Hptss/gQT+qb2vVmsJbCbuT1Fa9Bq9LZrfgA4vrqdo8EcrvQ0qTBR3Hqfbkw+/vawv+rQVhCkQQQfXZ3kqvo/rkC5VXVWuzvJVfR/XIFyqg6r1K95aTqn9bmU4UG1KOvgtL0cuD1/hUp+8KcoCIiAiIgIiICr7XI+0NCOJxOj83KX9KsFVprpmt/RreBxCA/V/+kFhVgyHhVWOfV0WK1dSMOnqYZ9mNpjIuGtEd3BoBJzYcjZWvUtu09GawUEdoNYMYzmo66nBNiX0czgPlFzAbBbWg09oJ+4rYQb7OzI7kHE8wZLsk+ALOYbG6z9kOG64PA5jxINRiLA6KUAgh0cgBBBBvG4DPwrMo3WNufJektIAO1aG24AADxBYxNkGzWHVt7brCw5tI4YspKiFh+XLGw+dwWurNNaJmb66DwSNf+5dBuYe6HWtgoOdauFRXLq+MkcGtkefEGrGOvPCvezSPPACCS58YAQSXHSeRnsC4mKYANBc5xMbgA1ozJvZVzoPpg3C6RkNXSVkRYZHueadxb2z9oADJ3mVnr3pG59ACCPUes/DagWbVsY4tvaYOp7c4LpAG36LrZ01dHKAY5WSNOYLHteD1FpzWwrWgtsQCDwOY8RWujwiEuFoIgb7xGxpHPmBdBk1dJtOpj8XKXnw0s7P41sl8AX1BBtdneSq+j+uQLlVdVa7O8lV9H9cgXKqDqHUPLtYNEPgyTt/xS7+JWEq07H3vT9Im9DFZaAiIgIiICIiAqm17ybL8MI4Vd/EYyrZVP8AZCy7Iw88RUPcPAI0FvrAlj2TZZ4XnPFtDpQYK96aa2R3eheJC+INmofrZs3CKt1hcRt+1YFIoqgt6Qovral28HqwAdosZlz/AI+NBz/huj+IVDdqLDppGkBwc2N4a4EXBBIsQRbctzFqoxmYC1GIWu4vliaR1ja2h4l0BoObYbRA7xSUgtzfkzFuXStHFBz1R9jlXOP42ppo287TJK7q2Sxo86yMT1ICgpZ6h9ZyskMbnhrYtlp6C4uJV6y1V8hkPOo1p6y+GVYG/kH/AHFBvlm00dh0nNYmHs22tcdxa09ZIBWbM+zSgxah93dWS9aSPj4l4wxbR6OKzgEH1ERBBtdneSq+j+uQLlVdVa7O8lV9H9cgXKqDpfsfD/VPVUTfuxqzFVXY6TXw2UW7mpf4bxRlWqgIiICIiAiIgKkeySqLGhFtxnf4uSyV3Kh+yVP42j/V1H70aC92nJfV+Wbh1L9IPKaDa61huYRvWxXxzAd4Qa1RnWV3rqf0WfbMUxdRjgbedRHWlHsYVVOO4NZu/XRjcgz9Ff7DS/Nqb1di2i0+i9QwUVEHSMaZKWncwOe1rngU8dyGk3NtoXtuuFvoqbaF9oEdGaDxWu0rpicPq75fk1QRxzELiMvAt/HTgdJ6VrdLm3oKr5tU/YPQZGAS7dLA473Qwu8cTSs18YIsVqtD3E0FITvNNTE+QYtug/LGACwX6REBERBBtdneSq+j+uQLlVdVa7O8lV9H9cgXKqDobsbj+RVPzgfYsVuqoexuP5FU/OB9ixW8gIiICIiAiIgKhuyU/PUf6uf9+NXyufeyRl/LKZvEU7nfWlcP4UHQEe4L9Lzp37TWkbiAfGLr0QEREBQvXIbYLV/oxesxKaKEa6D/AFJV9UHrcKDN0Lw6Gowug5WGOXZpacN5RjZNn8SwG20DbuR4lJaalZE0MjY2NgvZrGhjRc3NmjIZkrRauu9VF81g+zCkSAsfEKflIpGH37Hs5+6aW7vCshfCg1Ghve+k+a03q7FuFptC3Xw6jPPS032DFuUBERAREQQbXZ3kqvo/rkC5VXVWuzvJVfR/XIFyqgvvsapbwVjeIkhd42PH8KuhUd2M7v7cOH5IfWB9wV4oCIiAiIgIiIC5z7Ix/wDWUI4CkYfHPPf0BdGLnHsjO+cXzSL1ioQdB4Q8GCIjcY4yPqBZaoOh7IswwxxNw4Hk2Mj2nVJO1ssDb2EQte3Osebskas9zR07d/dOld1bnBB0Ii52PZH13+60w8Ep/wAxYk/ZC4m7uW07OqJxt9Z5QdKKDa6+8lV9H9dgVO/7fcV+HD5Ef6rUaQ62MRr4HwTzNMMmztNbExl9l7XtzAvk5oQdF6sn3wmi+bxjxC33KTXXJOG608TpomQw1jo4o2hjGiOEhoG4XLCT4V9qNa+Kyb8QlF/g7Ef7jRZB1rtJdceP0+xIm5xKrz5qmZo8QdZeUmmuIO7rEKt3XUzH0uQdZaJs2aKBpFtiNsdrFttjtd3DctttLieTFJnd1NI62673G3jK8zWyHfI8/wDcf9UHasuIxM7qVjet7R6SvL+mqf8A3iLyjP8AVcVOeTvN+vNLoOyp9MaGPu6+mbxznjH8Sx/9oWG//pUn/kR/zLjxfdpB0brc05oKjCqmGGthmmdyGyxjw8utVRPNrZZNaT4Fzivt18QXh2M++u6qT01CvNUJ2NU1pqxt98cLrc+y94v+151faAiIgIiICIiAoTpjqnpMVqBPUSTB7Y2wgRuY1oa1z3bi0m93lTZEFW+51w342p8pH7NPc64b8bU+Uj9mrSRBVvudcN+NqfKR+zT3OuG/G1PlI/Zq0kQVb7nXDfjanykfs0HY7Yb8bVeUj9mrSRBVw7HfDfjKryjPZr77njDPh1XlWezVoIgrD3PGGfDqfKs9mnuecM+FU+VZ7NWeiCsfc9YZ8Kp8q32ae56wznqfKt9mrORBWPuesM56nyrfZp7nrDOep8q32as5EFY+56wznqfKt9mnuesM56nyrfZqzkQVj7nrDOep8q32ae56wznqfKt9mrORBEdDdWNJhUr5KYy7UjOTcJHh4ttB2QDRncKXIiAiIgIiICIiAiIgIiICIiAiIgIiICIiAiIgIiICIiAiIgIiICIiD//Z"/>
          <p:cNvSpPr>
            <a:spLocks noChangeAspect="1" noChangeArrowheads="1"/>
          </p:cNvSpPr>
          <p:nvPr/>
        </p:nvSpPr>
        <p:spPr bwMode="auto">
          <a:xfrm>
            <a:off x="63500" y="-1049338"/>
            <a:ext cx="2114550"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0" name="AutoShape 14" descr="data:image/jpg;base64,/9j/4AAQSkZJRgABAQAAAQABAAD/2wCEAAkGBhMQERUUEhAVEBASFRIQFBUUFBUQFBAWFxAVFBQSFRIXGyYeFxkjGRUUHy8gIycpLCwvFx8xNTAqNSYrLCkBCQoKBQUFDQUFDSkYEhgpKSkpKSkpKSkpKSkpKSkpKSkpKSkpKSkpKSkpKSkpKSkpKSkpKSkpKSkpKSkpKSkpKf/AABEIAOMA3gMBIgACEQEDEQH/xAAcAAEAAgMBAQEAAAAAAAAAAAAABgcEBQgDAQL/xABUEAABAwICBQQLCgoHCQEAAAABAAIDBBEFIQYHEjFBE1FhcQgiMjWBkZOhsbTTGEJSU2J0hJKzwRQjJDNyc6KywtIVJTSDo8PRF1RjZHWClPDyVf/EABQBAQAAAAAAAAAAAAAAAAAAAAD/xAAUEQEAAAAAAAAAAAAAAAAAAAAA/9oADAMBAAIRAxEAPwC8UREBERAREQEREBERAREQEREBF8uqm1ja8o6RxgoNionae3lPbQxWObBb847nsbC+8nIBbSKNaC6dQYtTiWI7MjbNmhJu+F1v2mnOztx6CCBJUBERAREQEREBERAREQEREBERAREQEREBERAREQFj1+IRwRukmkbFEwbTnvIa1o6SVq9LdMqbDITLUSW37EYsZJnD3rG8d4udwvmQuZ9PdZNTi0nbkxUzTeOBpu1vAOcctt+/M7r5AIJPrL11yVu1T0RdBS5tdJfZkqRuPSyM8288bdyqqutlo/o3UV8whpoXSyHM2yawfCe45Nb0lXlgvY70zaVzamVz6t7RaSMkMp3A37Rhtyg4HaGY3Bu9BSWiulM+G1LKindZzcnNN9mVh7qN44tPmIBGYC6u0O0vgxSmbPAfkyMJ7aF9s2O+48RmuWtM9CKnCpzFOy7CTycoB5OZvO08DztOY8RLQrTWfCqgTQm7TZssZ7iZl+5dzEcHbwegkEOwkWn0U0pgxKmbUU7rsdk5pyfE8Dto3jgR4jkRkVuEBERAREQEREBERAREQEREBERAREQERfl7wBcmwGZJyAHOg/SgWsbWzBhTTGy1RWEG0QPaxZZOmIzH6O89G9RHWZrzEe1TYa4OeDsvqsnNbzthG5x4bZyyNr5OFPYJo/VYlPsQRvnmeS97r3td2ckkh3C53k59JQeWPaQT10xmqZTLK7K5yDW8GNaMmtFzkOcqd6v9SdRX2lqtqkpMiLi00wv7xhHaD5ThzWBVlavtSlPQWlqdmrqxYi4vDCfkMPdO+U7mFgONloNbgGjdPQRCKmibFGLXtvebW2nu3ud0lbNEQa7HsAgroHQVEYkifvByLTwc129rhwIXNGsjVXPhLy9m1PRE9rNbOO5sGSgdydwDtxuOOQ6oXlU0zZGOY9oex4LHNcNprmkWLSDvBCDkrV/p3NhNSJGdvC+zZor2Ejb7xzPGdj9xK6pwHHoa6Bk9O8SRPFweIPFrh71w3EKidZ+pR9LtVNAx0lNm6SIXc+Aby5vF8fnHSMxEtXesObCKjaF5KaQgTRX7ofDZzPA3HjuPQHWiLCwjFoquFk8DxJFI0Oa4ecEcCDkRwIWagIiICIiAiIgIiICIiAiIgIijemunlNhUO3O68jr8nC0gySnoHBo4uOQ67BBuMWxeGkidNUSthiYLuc42HUBvcTwAzO4LnLWVrjlxLagptqCh3EGwkqM98hHct+QD133DW4pjGJaS1YY1hktcxxMyip2E2L3OOQ4Xe7M5DmCt/QDUnTUGzLU7NXVixzF4YT8hh7og++d1gBBWugGpKor9maq2qSkNiLi00w+Qw9wPlOHSAV0Ho/o3T0EIhpomxRjM27p7rAF73b3OyGZ5lsrL6gIiICIiAiIg+FU9rP1ItqNqpw5jY583SQCzWTcdqPgx/wAnceg77iRBy1q11jzYNO6KZrnUjn2miIs+F47UyMadzxaxad9rbwCOnMOxGOoiZLC8SRSND2ObmHA/+7t4UI1lapocUaZYtmCuAyktZs1hk2UDf0O3jpGSq3QHTWo0fq3UdcxzaYutIw5mBx3Tx27ppFibbxmMxmHSSLzp6hsjWvY5r2PAc1zSHNc0i4c1wyII4r0QEREBERAREQEREBF+JZQ1pc4hrWguJJsGgC5JJ3BU7pZrOqcSlNDgjHSE3bLUgbNgTYmNx/Ns/wCIc/g85DeaytcUOGh0FPaeu3Eb46fpkIObvkDw2419orqsrsbmNZiMkkUUh2i54tNOOAjYRaNltxIAtbZBG6f6AalqehtNVbNXWd1ci8MJ39o13duvft3eADjZQQazR/RunoIhFTQtijG+2bnn4T3HNx6StovhdZYstXzZdKDJfIBvK8HVnMPGsa6+IPY1TupfPwl3P5gvJEHsKp3WvRtZzjxLFRBsWPB3G6/S1rXW3LLgqL5Hf6UHuiIgKNab6BU2LQ8nM3Zlb+amaPxkJ6D75p4tOR6DYiSogonRbSOq0aqhQ4jd+HyOJhmAJbHc/nIyc9i57Zm9pNwM+2vOKUPaHNcHNcA4EEEOBFwQRvFlg4/gEFdA6CojEkT+B3tPB7Xe9cOBCgOBzz6OyNpqt7psJkNqerI/sbicoZ7dywk5O3C/NcNCz0Xxrr5jML6gIiICIiAtbj+kMFDA6epkEUTeJzLjwa1ozc48wWNjmkwgcIYozVVr2l0cDMrDcJJpN0MV/fO32IaHHJarDNBTJO2rxJ7aurbYxxgEUtHuIEMTr3cCO7dnxysgitRheIaSOBm28Nwe4c2PdUVY969wOQB3i42RcWDrXU/w3BKfDYGxU0TYY+UiabZueXSNbd7zm9xva5K3S1GlDrRR/OqEeOtiQbey1dZo1TyOMjmFryS4ujkkhJNrEkxubc2W0WNVy8PGgj0mikO0XNmrGdAralzR07L3kLGm0WmsdjFa1nNcwSAeOIOP1lIV+mMubBBD3aNYm0fisY5Q/wDGpmW387SfQserwrSFv5upo5RzmMReYxlWLFCG9fOvRBUEmKaTw32sOppw2+bSw36msna4+Jamo1oY7D202DNazcT+DVTf2uUIV4vnaOP3rz/Cm8xQUc7sgZo8psLDXfrnxfsvjK9KTsh2uPb0GwOds+16YwrtcY390Af0gD6VrKvQnD5iTJQUr3O3uMEW0f8Av2b+dBXrNeUFs6Oa/Q+MjwFe8Ou2kPdQTs+o/wBDgpFPqgwwtIbS8nxuySUHwXcQPEtHV6lqIntXzxW32e19/rtKD3k18YfGBtNqDwvyLf51k02vXCX76h8f6cEp/ca5Rit1EscCGVrg0jIPhDj0Xc149CjVR2OtcATHUU8vMLyMJHhZYHwoLVZrpwcm34cM+eGoaPGYrBbGn1mYW8XGI0449tIIz4n2KoGs1G4tHa1M2W/xc0Zt17RatJWausThcQ7DqnLiyJ8rfrxgt86DqGLT3DnGzcRpSf18f8yyZ8Xo5mOY6op5I3gsc0yRua9pFi0gmxFlxzUUMrL7cb2WyO01zbddxkvAIOtMMjOFhrWvM+FPtyTy7lHUAPctc/PbpjlZ2+PK925sloK0GgI/quh+aU32DVv2tAFgLAZADIBB9REQFi4jDI9mzFKIXEi7ywSFrb9tstJttWyBNwN5B3LKRBgYRgkVK0tjbm47Uj3Evkmcd75JDm92fHduFhks9EQFpdK/zUfzug9ehW6Ud03m2YYB8Ktw9vV+WRu/hQSBzrC/MoVpzpn/AEbHG/kuXdK9zNnb2LWYXF19k34C3SphVu7XrUC0ocDi2FtvuNY+39wNk+NpQRxuux5Nhh9zzCUk/ZpFrkxBxPI4HLIOcCd9xz9rHuVswXJGZ595WbZBTx1t4wcho/KCcs46m37gU/0ax2Sso4J3tbG+Zm25rCS0HaIsCc+C3FVLnbgLEqOaEQ7GHUreaFh+t233oN2i9I4C7qXr+B9PmQYy9I5i3q5l+n0xHSvFBsI5A4ZKt9NdcdPh9W6mfTySPjDLva5gb27A62eeV1O4pNk3UE0MoYanFsZdJFHMGzUrGmRjZNm0UgcBtA2zaPEEGqGvGI7qOQ/3rP5V5z6/RE27cOe8X4zhtv8ACKtGTDo4z2kTGD5LGttbhkF+2SEEZnxlBWWE6+X1EsTP6KkYyWSKLlDMS1nKSCMOJ5G288+atyyjenTdqGBg9/XUA47m1bJD5mFSVBBtdneSr+j+uQLlYLqnXZ3kqvo/rkC5WCDr/VzLtYVRH/lYG/VjDfuUjUP1RzbWDUZve0Zb9WV7beC1vApggIiICIiAiIgKFa0ZtmKjzttYlQN6/wAY51v2VNVANcR/E0P/AFOi/wA1BNaw7vCoFX2fpBTC/wCaopX25iZHj0OCntZw8Kr6hYJNIahwN+RpI29RdsAjzoLAoxmepZRKxqLj4PvWQ/ceo+hBqa6S0ch5mPd4mkrG0Wj2qSlH/LU3q7F9xs2ppyN4gnI6+Res3AIOTijZ8CKJn1WBv3INkAvqLxmqNnK1yg9ljVMHEeFfqCo2sjvXug1iiWqhrXOxGVuZkr5s+drQC3zPUumcGEk7m9seoZnzKGalotmhL/jZ53Hptss/gQT+qb2vVmsJbCbuT1Fa9Bq9LZrfgA4vrqdo8EcrvQ0qTBR3Hqfbkw+/vawv+rQVhCkQQQfXZ3kqvo/rkC5VXVWuzvJVfR/XIFyqg6r1K95aTqn9bmU4UG1KOvgtL0cuD1/hUp+8KcoCIiAiIgIiICr7XI+0NCOJxOj83KX9KsFVprpmt/RreBxCA/V/+kFhVgyHhVWOfV0WK1dSMOnqYZ9mNpjIuGtEd3BoBJzYcjZWvUtu09GawUEdoNYMYzmo66nBNiX0czgPlFzAbBbWg09oJ+4rYQb7OzI7kHE8wZLsk+ALOYbG6z9kOG64PA5jxINRiLA6KUAgh0cgBBBBvG4DPwrMo3WNufJektIAO1aG24AADxBYxNkGzWHVt7brCw5tI4YspKiFh+XLGw+dwWurNNaJmb66DwSNf+5dBuYe6HWtgoOdauFRXLq+MkcGtkefEGrGOvPCvezSPPACCS58YAQSXHSeRnsC4mKYANBc5xMbgA1ozJvZVzoPpg3C6RkNXSVkRYZHueadxb2z9oADJ3mVnr3pG59ACCPUes/DagWbVsY4tvaYOp7c4LpAG36LrZ01dHKAY5WSNOYLHteD1FpzWwrWgtsQCDwOY8RWujwiEuFoIgb7xGxpHPmBdBk1dJtOpj8XKXnw0s7P41sl8AX1BBtdneSq+j+uQLlVdVa7O8lV9H9cgXKqDqHUPLtYNEPgyTt/xS7+JWEq07H3vT9Im9DFZaAiIgIiICIiAqm17ybL8MI4Vd/EYyrZVP8AZCy7Iw88RUPcPAI0FvrAlj2TZZ4XnPFtDpQYK96aa2R3eheJC+INmofrZs3CKt1hcRt+1YFIoqgt6Qovral28HqwAdosZlz/AI+NBz/huj+IVDdqLDppGkBwc2N4a4EXBBIsQRbctzFqoxmYC1GIWu4vliaR1ja2h4l0BoObYbRA7xSUgtzfkzFuXStHFBz1R9jlXOP42ppo287TJK7q2Sxo86yMT1ICgpZ6h9ZyskMbnhrYtlp6C4uJV6y1V8hkPOo1p6y+GVYG/kH/AHFBvlm00dh0nNYmHs22tcdxa09ZIBWbM+zSgxah93dWS9aSPj4l4wxbR6OKzgEH1ERBBtdneSq+j+uQLlVdVa7O8lV9H9cgXKqDpfsfD/VPVUTfuxqzFVXY6TXw2UW7mpf4bxRlWqgIiICIiAiIgKkeySqLGhFtxnf4uSyV3Kh+yVP42j/V1H70aC92nJfV+Wbh1L9IPKaDa61huYRvWxXxzAd4Qa1RnWV3rqf0WfbMUxdRjgbedRHWlHsYVVOO4NZu/XRjcgz9Ff7DS/Nqb1di2i0+i9QwUVEHSMaZKWncwOe1rngU8dyGk3NtoXtuuFvoqbaF9oEdGaDxWu0rpicPq75fk1QRxzELiMvAt/HTgdJ6VrdLm3oKr5tU/YPQZGAS7dLA473Qwu8cTSs18YIsVqtD3E0FITvNNTE+QYtug/LGACwX6REBERBBtdneSq+j+uQLlVdVa7O8lV9H9cgXKqDobsbj+RVPzgfYsVuqoexuP5FU/OB9ixW8gIiICIiAiIgKhuyU/PUf6uf9+NXyufeyRl/LKZvEU7nfWlcP4UHQEe4L9Lzp37TWkbiAfGLr0QEREBQvXIbYLV/oxesxKaKEa6D/AFJV9UHrcKDN0Lw6Gowug5WGOXZpacN5RjZNn8SwG20DbuR4lJaalZE0MjY2NgvZrGhjRc3NmjIZkrRauu9VF81g+zCkSAsfEKflIpGH37Hs5+6aW7vCshfCg1Ghve+k+a03q7FuFptC3Xw6jPPS032DFuUBERAREQQbXZ3kqvo/rkC5VXVWuzvJVfR/XIFyqgvvsapbwVjeIkhd42PH8KuhUd2M7v7cOH5IfWB9wV4oCIiAiIgIiIC5z7Ix/wDWUI4CkYfHPPf0BdGLnHsjO+cXzSL1ioQdB4Q8GCIjcY4yPqBZaoOh7IswwxxNw4Hk2Mj2nVJO1ssDb2EQte3Osebskas9zR07d/dOld1bnBB0Ii52PZH13+60w8Ep/wAxYk/ZC4m7uW07OqJxt9Z5QdKKDa6+8lV9H9dgVO/7fcV+HD5Ef6rUaQ62MRr4HwTzNMMmztNbExl9l7XtzAvk5oQdF6sn3wmi+bxjxC33KTXXJOG608TpomQw1jo4o2hjGiOEhoG4XLCT4V9qNa+Kyb8QlF/g7Ef7jRZB1rtJdceP0+xIm5xKrz5qmZo8QdZeUmmuIO7rEKt3XUzH0uQdZaJs2aKBpFtiNsdrFttjtd3DctttLieTFJnd1NI62673G3jK8zWyHfI8/wDcf9UHasuIxM7qVjet7R6SvL+mqf8A3iLyjP8AVcVOeTvN+vNLoOyp9MaGPu6+mbxznjH8Sx/9oWG//pUn/kR/zLjxfdpB0brc05oKjCqmGGthmmdyGyxjw8utVRPNrZZNaT4Fzivt18QXh2M++u6qT01CvNUJ2NU1pqxt98cLrc+y94v+151faAiIgIiICIiAoTpjqnpMVqBPUSTB7Y2wgRuY1oa1z3bi0m93lTZEFW+51w342p8pH7NPc64b8bU+Uj9mrSRBVvudcN+NqfKR+zT3OuG/G1PlI/Zq0kQVb7nXDfjanykfs0HY7Yb8bVeUj9mrSRBVw7HfDfjKryjPZr77njDPh1XlWezVoIgrD3PGGfDqfKs9mnuecM+FU+VZ7NWeiCsfc9YZ8Kp8q32ae56wznqfKt9mrORBWPuesM56nyrfZp7nrDOep8q32as5EFY+56wznqfKt9mnuesM56nyrfZqzkQVj7nrDOep8q32ae56wznqfKt9mrORBEdDdWNJhUr5KYy7UjOTcJHh4ttB2QDRncKXIiAiIgIiICIiAiIgIiICIiAiIgIiICIiAiIgIiICIiAiIgIiICIiD//Z"/>
          <p:cNvSpPr>
            <a:spLocks noChangeAspect="1" noChangeArrowheads="1"/>
          </p:cNvSpPr>
          <p:nvPr/>
        </p:nvSpPr>
        <p:spPr bwMode="auto">
          <a:xfrm>
            <a:off x="63500" y="-1049338"/>
            <a:ext cx="2114550" cy="21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6402" name="Picture 18" descr="http://t3.gstatic.com/images?q=tbn:ANd9GcRU3r1GQ9bpbFmwvR4BZuZ1i9r8K7T4qSM6N9Sy2Z2DBjPQtEIHE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48600" y="4191000"/>
            <a:ext cx="1123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0" descr="http://t2.gstatic.com/images?q=tbn:ANd9GcShzEMJ3i5xly7T_Q3_oiiaPsliAaXLauedeol_kafkgBHKktH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657600"/>
            <a:ext cx="1600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2"/>
          <p:cNvSpPr txBox="1">
            <a:spLocks noChangeArrowheads="1"/>
          </p:cNvSpPr>
          <p:nvPr/>
        </p:nvSpPr>
        <p:spPr bwMode="auto">
          <a:xfrm>
            <a:off x="7315200" y="2057400"/>
            <a:ext cx="1676400" cy="830263"/>
          </a:xfrm>
          <a:prstGeom prst="rect">
            <a:avLst/>
          </a:prstGeom>
          <a:noFill/>
          <a:ln w="9525">
            <a:noFill/>
            <a:miter lim="800000"/>
            <a:headEnd/>
            <a:tailEnd/>
          </a:ln>
        </p:spPr>
        <p:txBody>
          <a:bodyPr>
            <a:spAutoFit/>
          </a:bodyPr>
          <a:lstStyle/>
          <a:p>
            <a:pPr>
              <a:defRPr/>
            </a:pPr>
            <a:r>
              <a:rPr lang="en-US" sz="2400" b="1" dirty="0">
                <a:solidFill>
                  <a:schemeClr val="accent4">
                    <a:lumMod val="10000"/>
                  </a:schemeClr>
                </a:solidFill>
                <a:latin typeface="Arial" charset="0"/>
              </a:rPr>
              <a:t>Tax Collectors</a:t>
            </a:r>
          </a:p>
        </p:txBody>
      </p:sp>
      <p:sp>
        <p:nvSpPr>
          <p:cNvPr id="17" name="TextBox 12"/>
          <p:cNvSpPr txBox="1">
            <a:spLocks noChangeArrowheads="1"/>
          </p:cNvSpPr>
          <p:nvPr/>
        </p:nvSpPr>
        <p:spPr bwMode="auto">
          <a:xfrm>
            <a:off x="152400" y="2286000"/>
            <a:ext cx="1676400" cy="461963"/>
          </a:xfrm>
          <a:prstGeom prst="rect">
            <a:avLst/>
          </a:prstGeom>
          <a:noFill/>
          <a:ln w="9525">
            <a:noFill/>
            <a:miter lim="800000"/>
            <a:headEnd/>
            <a:tailEnd/>
          </a:ln>
        </p:spPr>
        <p:txBody>
          <a:bodyPr>
            <a:spAutoFit/>
          </a:bodyPr>
          <a:lstStyle/>
          <a:p>
            <a:pPr>
              <a:defRPr/>
            </a:pPr>
            <a:r>
              <a:rPr lang="en-US" sz="2400" b="1" dirty="0">
                <a:solidFill>
                  <a:schemeClr val="accent4">
                    <a:lumMod val="10000"/>
                  </a:schemeClr>
                </a:solidFill>
                <a:latin typeface="Arial" charset="0"/>
              </a:rPr>
              <a:t>“sinners”</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28600" y="0"/>
            <a:ext cx="8686800" cy="2438400"/>
          </a:xfrm>
        </p:spPr>
        <p:txBody>
          <a:bodyPr/>
          <a:lstStyle/>
          <a:p>
            <a:pPr>
              <a:buFontTx/>
              <a:buNone/>
            </a:pPr>
            <a:r>
              <a:rPr lang="en-US" altLang="en-US" sz="2400" dirty="0"/>
              <a:t>  </a:t>
            </a:r>
            <a:r>
              <a:rPr lang="en-US" altLang="en-US" sz="4000" dirty="0"/>
              <a:t>  When the Pharisees saw this, they asked his disciples, “Why does your teacher eat with tax collectors and ‘sinners’?”  </a:t>
            </a:r>
          </a:p>
        </p:txBody>
      </p:sp>
      <p:pic>
        <p:nvPicPr>
          <p:cNvPr id="17411" name="Picture 9" descr="http://lh6.ggpht.com/_I7rSe6rzIXw/TawBujVvGJI/AAAAAAAAD9U/uj64IEy-v0g/table%20of%20hope%5B4%5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417763"/>
            <a:ext cx="80010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descr="http://t0.gstatic.com/images?q=tbn:ANd9GcSWF1NROmn0CiDQxC1-VWJOndo8aIPCbU8Gb0p4uxGwm1nyHzF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1905000"/>
            <a:ext cx="22098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3886200" y="25146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t>Pharisees </a:t>
            </a:r>
            <a:r>
              <a:rPr lang="en-US" altLang="en-US" sz="3600">
                <a:sym typeface="Wingdings" panose="05000000000000000000" pitchFamily="2" charset="2"/>
              </a:rPr>
              <a:t></a:t>
            </a:r>
            <a:r>
              <a:rPr lang="en-US" altLang="en-US">
                <a:sym typeface="Wingdings" panose="05000000000000000000" pitchFamily="2" charset="2"/>
              </a:rPr>
              <a:t> </a:t>
            </a:r>
            <a:endParaRPr lang="en-US"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a:p>
        </p:txBody>
      </p:sp>
      <p:sp>
        <p:nvSpPr>
          <p:cNvPr id="18435" name="Content Placeholder 2"/>
          <p:cNvSpPr>
            <a:spLocks noGrp="1"/>
          </p:cNvSpPr>
          <p:nvPr>
            <p:ph idx="1"/>
          </p:nvPr>
        </p:nvSpPr>
        <p:spPr/>
        <p:txBody>
          <a:bodyPr/>
          <a:lstStyle/>
          <a:p>
            <a:endParaRPr lang="en-US" altLang="en-US"/>
          </a:p>
        </p:txBody>
      </p:sp>
      <p:pic>
        <p:nvPicPr>
          <p:cNvPr id="18436" name="Picture 5" descr="http://www.projectwalk.org/images/Hospita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On hearing this, Jesus said, “It is not the healthy who need a doctor, but the sick.</a:t>
            </a:r>
          </a:p>
        </p:txBody>
      </p:sp>
      <p:pic>
        <p:nvPicPr>
          <p:cNvPr id="6" name="Picture 5" descr="http://www.projectwalk.org/images/Hospit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4419600"/>
            <a:ext cx="144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www.projectwalk.org/images/Hospita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52578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2209800"/>
          </a:xfrm>
        </p:spPr>
        <p:txBody>
          <a:bodyPr>
            <a:normAutofit fontScale="90000"/>
          </a:bodyPr>
          <a:lstStyle/>
          <a:p>
            <a:pPr>
              <a:defRPr/>
            </a:pPr>
            <a:r>
              <a:rPr lang="en-US" dirty="0">
                <a:solidFill>
                  <a:schemeClr val="tx1"/>
                </a:solidFill>
              </a:rPr>
              <a:t>But go and learn what this means: </a:t>
            </a:r>
            <a:br>
              <a:rPr lang="en-US" dirty="0">
                <a:solidFill>
                  <a:schemeClr val="tx1"/>
                </a:solidFill>
              </a:rPr>
            </a:br>
            <a:r>
              <a:rPr lang="en-US" dirty="0">
                <a:solidFill>
                  <a:schemeClr val="tx1"/>
                </a:solidFill>
              </a:rPr>
              <a:t>‘I desire mercy, not sacrifice.’</a:t>
            </a:r>
            <a:r>
              <a:rPr lang="en-US" baseline="30000" dirty="0">
                <a:solidFill>
                  <a:schemeClr val="tx1"/>
                </a:solidFill>
              </a:rPr>
              <a:t> </a:t>
            </a:r>
            <a:r>
              <a:rPr lang="en-US" dirty="0">
                <a:solidFill>
                  <a:schemeClr val="tx1"/>
                </a:solidFill>
              </a:rPr>
              <a:t> </a:t>
            </a:r>
            <a:br>
              <a:rPr lang="en-US" dirty="0">
                <a:solidFill>
                  <a:schemeClr val="tx1"/>
                </a:solidFill>
              </a:rPr>
            </a:br>
            <a:r>
              <a:rPr lang="en-US" dirty="0">
                <a:solidFill>
                  <a:schemeClr val="tx1"/>
                </a:solidFill>
              </a:rPr>
              <a:t>For I have not come to call the righteous, but sinners.” </a:t>
            </a:r>
          </a:p>
        </p:txBody>
      </p:sp>
      <p:sp>
        <p:nvSpPr>
          <p:cNvPr id="19459" name="AutoShape 2" descr="data:image/jpg;base64,/9j/4AAQSkZJRgABAQAAAQABAAD/2wCEAAkGBhQSERUUExQUFRQVGBcVGBUXFxcVFRQUFRUXFBcVFxQYHCYeFxkkHBcUHy8gJCcpLCwsFR4xNTAqNSYrLCkBCQoKDgwOGg8PGjUlHyQsLykpKSwsNSkpKSoqLywpLCkpLS8sKSkpLCwpLikpKSkpKikpKS4sKSwsKS0sLiwsLP/AABEIAMIBBAMBIgACEQEDEQH/xAAcAAABBQEBAQAAAAAAAAAAAAAEAAECAwUGBwj/xABREAABAwEEBAgGDAwGAgMAAAABAAIRAwQSITEFQVFxBhMiYYGRobEyUnKywdEHFBUkMzRCU2JzkvAWI1SCk5Sis8LS4fFDY2TD0+Jlg0R0o//EABoBAAIDAQEAAAAAAAAAAAAAAAAFAQIDBAb/xAAxEQACAQIEBAQEBwEBAAAAAAAAAQIDEQQhMVESExRBBTJxkSIzYYEjQlKxwfDxoQb/2gAMAwEAAhEDEQA/APUtL/CncO5BOKN0v8Kdw7kGuyHlQpq+dg5ftTtcpPYo3CFqYjFpUTTvKYtIThwzQCVwKvYCheJIW2TIQ76UHJVubxyBKFlJWxZbBhinslMLQY1ZykbRjcpZZ4RDWqQCeFk2bKNhoShSup4UFrEITEKd1MQgLFT2Sga9nWkQqntVkykomBXsxCGLFs2rBAPZOQWtzKwE5qqdSRbmKDlJVgL6Spc1HVAhXtUgUJoVl1NCLBcjCcNSSCAuNCeE8JQggYFFaMd+PpfWM84IUojRfw9L6xnnBQ9C0dT01JOkuIYGBpf4U7h3IIlG6X+FO4dyzKrnDnXbBZIUVfO/UqqVcc0hbozVVR4OaGqELWxkgp1cHJTbUhZ4kZK5tpOsAqGaxiHNtCKpEFZN7YpMqkLNmsUbTaA1IuiFiUrYUUNJQMpWU2krs2gruyNkBShZDdMfR7VMab+j2rk6inudapS2NWEoWV7ufR7U/u79HtR1FPcnlSNSE0LL93vo9qXu79DtR1FPcOVI0nBUvCD93Po9qb3Yn5Pap6mnuVdGRKvSlUcVCKsFo42kypEXxMZxjtV4s0rpUk1c53HOxh1qaFcxdG+zhCPsIV1IzaMltmJVNWyFazqRGCretEzJmG+gqixbLmKio1qukZuVjMLEriPuNVde0UwTLWjEjwyMt5Q0SpXA4TFFtq0yJDSRtD5HXBUTUpTEOB2X2z1XVWxa4GUTov4el9Yzzgq3wXENBAEZkE4idQCI0ZT/AB1L6xnnBVayLxeZ6UkkkuIYmBpf4U7h3IEhG6Y+FO4dyCC7YeVCir536gdakgazVoW20hkS2Z5yIQfujSPyep49S0uVUSi8U7SrhUpH5L+gtPoTzT2vH5o/mVXc2ViVIqRaqqVVpc4NkhsCSIxInKSiZVGaIiFMnBMFItwKwqq8Gvob08pIUJSleTJGNDcsOg2PptcS6SNUR3LN4Q2iy2K5x7qovzdugO8GJ1YZozSOmzZNHiuGh90N5MxMujPpXlfDLhsbeKYNLi+LLj4V6b0cw2LerKnTh9bDTwnwurjailJfh3abTV1l/nY9B0BpWx2yqadF1Yua0vJcA0QC1uzPlBbtbg+wNJl+AJ1ahOxeK8EeFBsFZ1VrBULmGnBN0AFzXTgD4o616zwQ4Vut9mr1HMay44sABJw4trpJPlFFCdOorNZmni/hNTByc6a/DySbavd/3YAJTtd3pkgFgJjW4Ot960Pq29oWoQs7g8PetD6tnmhaLzgU5h5UcD1ZTVCzq1pLTkhncJv8v9r+ioq6ba4RcI6R6l0KD2OWU4vuTr2+dUIR1rKrdaGHU/sUDUZ9P9n1q6TKNxFVtRQzqivNza/qHrQ9oLQQBeJM5gDKNhO1WzK5CpP5Q3jvUamj+Nq4sDw1rswCAXOG3XAKez+G3eO9UWys8OAYGYgk372ogYXd6khoLtdK6LobENwaBEYZABNYtCNpMltJjDcxLWsByBMkYnEIAPr/AOR1VD6VKm2uSBNASQPAedflouRYuHhu3NPnD0I3Rvw1Ly2ecEIcKh8nucfWi9G/DU/LZ5wRLQmOqPRkk6SXjQ5/THwp3DuQSM0x8Kdw7lm1XEZLtgvhQnq+d+oFppkiNocOsQg6ehrHdANKgSAASaAxIETkrdJ1HGmT8oB0RnN3DplAM4PWiB+NtAPk0j/tqzLxVy226Pp1XBr4NMOnJ0HkkDAQcyFKz8HbK1wcGUZBkEh0gjEEXhmoW+k9ouMPLlrQXNvGSQCS0RJzyhRZoauCDUtN0YSOKp05HMXklRJxWpPFwq7YXos8uqOdh/Zj0LWp2aVm6NoxUeTdg3IIcDlenI7l0lnpNVHJPQtTkpL4WBix86iaGpbPEhRdZgs20zpSaOdCcBO9kOI2EjqKjKQ6DRZmtpTQjrXo7iGuDC8N5TgXAQ+cgRsXlXC7gK/R7abn1m1OMJADWFkXQDiS4zmvV7Fp4MY1twmBEyMVmcJKVC3NY2sypDCSLlS7iQAZw5lvUVOpD62GfhfiVXBVEm3y7ttK2eX+dzy/glwZNvrmi2oKUU3VLxYXzdcxsQHN8fOdS9d4J8Ejo+z1qZqirfJfIZxccgNiLzpy2rJ4PaJstiqmrRp1b5aWcqqXC64tccI+iFv1eEYc0i4RIIz2iNiKKp045vMv4t4pVxs2oNqnl8Ltqv7uYqUpgk7JYCo3dAj3rQ+qp+YEaHLk7Bw0o0qFJji0FtOm3lVGNyYBrKKbwtD7pa1pa4t5QdeF0uAJEDHCU8hCXChXKpG5mNsjXVrtR7mMBfJa4NMjISQUS/Q9m1Wmt9un6aaH0swis8ASS8ACYBLnADHVmmOh7T83T/TH/jXS7a3OVX0SHdomlqtNTrpH/aVD9FjVaXdIpf8AEpu0ZaB/h0v0x/4kO+jXH+HT/Su/4kZbkZ7DnRzvyn9lnopqu0Dlt/O/hTN46QCymMfnHHs4tSqeG3c7+FW7Ed9CVmHLbvHepsAmS0OMRjewEzqISs7eW3eh7RYjVcxoa5w5TjdLhkABJaQcyhA9cg3jG/Ns/b/mUm1h8239v+ZUNsPFNDbpbmYMknHOXElRsXB6nVLn1KV+XGL0kQABg0mIz1IyIbYmUy6q3na7vaVtaOsJFRhw8JveEBRp3LQwRA5bQMgBckCOhbtl8NvlDvCiTyK/mR06SZOuAbnNabqRWO4dyzqhlaGnKINY7h3LNfTIXfDyoTVfO/UC0k66ydl49Qn0LPY+vAPtWrjjyXUXZ818LS0jTDmQZgyDqMEQUrTpOKRutDSeSCCScsc9g7wq1J8EXIpUqxpU3OXYEq27i8GeH8p2BunW1uqRkXdW057nEmSZJ1nE9aZJJpzlN3Z4+viJ15cUn9uyECtXROmzTcL3Kb2/f77spJRGTi7orRrzoy4oOx6XZ6oc0OaZBEgq6FynBHSGJpE/SbvGY6Rj+aV1TV3xlxK57/B4hYikqi7/ALnO29sVX756wD6VKwWQPJBnAThvU9MtiqecNPo9CrsNvZTcS8kAiBg52IP0QYS6MVzrS0uNZN8u8dQ/3GZ9LrHqWVZKd54acOU5pjmcR6FqfhDZ/nR0hw7wsihbGB5qCXMFR5loLpBe44ACTmtq8Ka4eHfMwozqO99jabodn0j0+pZbKYdWcz5IfcEZgXW+mUaOEtDWag30a4/gWXQtwD3VQ1zgaj3AAAOILiBAeWxhthTWVJJcNtQpOo2+LY3GaJpjUev1LnadWaQccyy90lsrTqcJCQQLPWmDm6gMeiqVmBkUoOYZHU2FjiOXlwGlDjz4zd0Foyg2z0S2lSaTTpkkMYCSWAkkxJJM4rB4QUvxlQDWJEbsFjWLSF9jRTbWrENaPxdKpUAIAEXwLg6SjRSqD4Sk6kTk15YXEbYY5wG4mcE5pRUe4tqzcuwbpOrNQVB8prKg3kBwPWq/dx/zg/Z9SptLb1GmPoOpn81zmd0LRNrsv5NT/R0vUr9lkZ93nYD913+OOpvqTHSTjrb9lnqV732U/wDxqf6On6lCbL+TU/sU/wCVT9g+5T7dP0Pss9SFqDlt3O/hRxbZvyan9in/ACoXiy54gan9GLVPYq39SdmPKHT3FDvtBButp1XkAE3G3gJmJM8xWjRogSZBMHYdRUNHVGsLy4nlXRAE4NnWSPGKE9iikpZoA45/5PaPsNHe5Pfqfk1fqp+motz3Tp/T6h/Ml7qM2P6m+tF2SZdmJFSkXNLTe8ExIljhBgkdq6Sy+G3ym94XPWmsHVWOExfp55+EB6V0Fk8NvlN7woloH5kdQkkkuAbnIcIdMUmWgse8NdDTBkZjbkqaNqY/wXNduIPcuW9kX4+/yKfmrmJxwXK/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X4fi4l20uH0bYaThUbMtIOALjBN0gNGJME4Ba44UWg+DStR3WWqPOYFiOeRBGYLY332gdq6c8Iqv0eo+tNMIm4uxh4LK1KSbev8FNntlWpJq06zDkONZcJHMNcT2q9jCcBiY2epQOkn1SL0YTECM49S0NCj8Z+ae8Lir071+F9z19Ka5XEgdthqamu7lW2i5zy0SXAkFuGBGa6iFhWPC1P+sd20wfSpqYZRtnq7FYV3K+WiKn6NqBpcQAACTjOAEnLWq7PZXVMWtnnkYSF0doZLHDa0jrBCyeDldop4uaJDMyB8nnUyw8VNR3CNeTi3sD1tGvY1z3QA0Fxxkw0ScEBazDHeS7zSuj0raGGhVF9uNOp8oeIedc5bcabz9B3mlZV6SptWNKNRzTuG6O4RtZQpMuudcpsbOAGDANpQeldJisQbt2MM5kdSH0dwbtNSkx/G2em1zGuAFOpUcAWgiZewTCttXB99Bt51Y1Zwji202jnEEk9JTqHArWFdTmNO+gKw8gjY89TmtPeHImxaBq1WB4rU2h04cS5xEEiJ40TlsQbTiRtAP2TH8ad1uu4Gpd5r8dkrVp9jFNd0aP4LVPygdFH11Cl+C7tdof0U6Y7wVku0ozXWZ01G+tVnSlL52n9tvrUcL3LcS2NWvweutLnWitAEnCiP9tY1e0F2GN0ZD0na7n6oCm62sc11x7XHCbpBgTzbkMXgEDbO6AJS3F1Gnw3yEHiDq4issPSXa9t/8Q7TGSIpMqVXBrH3MHEuuh0xAAAO89SBo15DZzdJwGED+4CLstcse1zcDMajnyde9Y4eo4zVu5w4fm4PEqEu7t9Hna/voHe0nUwA95eTJkhowwwAaAq7Pow1XPJrVWBrg0NZxYHgNdN5zC7WdaIr2lz4vGY5gO4JUbU5ghpiTJiMTlPYE6tkepKrXZBSaAC90Frpe686Q8HNbtmqO41k+O3zgsHSFdz2OLiTDT3Sujspl7PKae0KHoR3R1aSSSXjg8h9kce/3+RT81cyum9kf4+/yKfmrmUkrfMfqeer/Ml6jLb0VWmlGthI6HYjtvLFV9itXFunMHAjaPXrUU5cMjgxNLm03Fam1XrOaOSARMnxoGoc27HLchrS8PZLTB25kThPOjGuBAIMg4g7Qh69kGLhhrI1H1HnXRNO10aeCY2lGtTpVY2knaMlk88rS3WeuqKKVrAaaVjbycQ+0PxvE4OxmXOOsNPMXjwVbY9HNp8rFzyIL3eERsEYNb9EQN5xVlhP4tu7+ytqVA0FziAAJJOQAWi3F/iGOq1JyoRygm1Zd3fWT1k39Qe220UzTkEy68QMDDMZ+1cRlHTtJ2ZLfKHpbK5qvaTUeXkEamg6mjKecySd8alGVRYypSdoaDDCRdCmo/dnc2C0Nc7kua7cQezNaFSmHCDO3BzmnraQVwugXxaKZ546wQvQ7KeW3ym94RKs60uJ5M9PgKnFSd+zBWaOnwTW6Ktf0PUX2JvKY5t7HlB5NQ3sMy8kzgF2ULmLQIr1frJ62Md6VvWpOEU73OinUUnoAe41L5il+jZ6lY+wsMB1NpgACWgwNQEjJdnC57THxn/10/3lVRUocEb3JhW4nawFT0BP+Az9GwehD29sU6u0NqA8xa0gjrC7YridJn8XaDz2jz6iitRVNJ3Jp1XNhVj4QFlJjAyQxjWyXZ3WgTgOZVW3Tbqjbpa0DplZnGNAxfTG97B3lQdbaQzq0vtg+bKc8dGPde4llUb1ZZGI3Edk/wAKlSawEk02uJOZjUAIyQjtL0B/ig7mvPNraFQ/hFRGXGO/Na3tLj3KksXQWsinGl3NptrAypsHX61MaVeMg0dB9JXNv4Tt+TSJ8p/oDfSqH8J36mU29Dnec6OxYSx9BaZlXWW50Wkba+oyHGQDOQCw7RQJM5x8knDKMNiBqafrkeGBPitY3tDZU7NpcRD89oEg7wMQuCtiKdaV0rCrEzrU6vPoa2s1uv5LadUNdk5zg26yngDiZJc4YNYOTjmcgjrO0lzQYnwjjA5O/wCkWrNdpBjC8wSSQRAiRdESTlr5+ZZtauXkl2fYBsCxjVVOz1NMUnWxfG4WUbZ927L/AJ/btna4eMwb3sHeUPV0lRbnVaeZt5562i72rjoTgrol4nUeiR1857HSV+ENGCA2o6QR8lmf2kZorhZerUWcVE1KbZvyfCaJ8HFchKP0APfVD66l+8asOtrSavIiNSTkj3VJJJMz0J5B7I59/v8AIp+auaC6b2R/j7/Ip+auYSSt8yXqeer/ADJeo8JgnlILIxLrNbXMyxGtpyPODqP3grRpaTa8FsOBunMSMBPhD0wshE2Hwj5Lu5aRqNKxbDYenLFU5tZ8S/cuo6Ya1gAa9zgIgCBPlOgdUoO1Wl9Qy6ABiGCboOoknwj1AahrVQHp705Uyqt5GU8NThWnJLO7/cRSSCULIuEWN92ow7HNPaF6JJzBgjI5wRkY1rzQGF6PRfLQdoB68VpTHXhbykvQJGlLT87TO+j6qgVAe8uc5zml7jMtbdAIa1o5JcfFBzxXS2TR9O603BJAOOOYnWsnT7QKzABA4txgYZvb6kwqQnwXkxjCUOKyQKdIWn5/qpU/TKpcXlxdUqOe4gNmGtgNLjhcAx5RxXWULM242WjIahsWHUpD225sYF7MNUGmzVskFFSE7K8tQhKN8kZ/Fv1VrQf/AHVPWhdIsu0KoxkNqTJJdJDiSScSZJzXeMogZADcIXC6YP4m0HabQf8A9KipWpuCV3cmE1K9kefJFOUxS48mIJpUmpFACCRTJSgBJQpBMAgCddwLsMcGjpDRgqwpBPTouOQJ3AnuU66GlSfHJyIFIq02R/iP+y71Je1H+I/7LvUp4JbGZWAj9BfGqH11L941APYQYII5iIPUj9An31Q+tpfvGoj5kWh5ke6pJJJ8elPIfZG+PP8AIp+auZhdN7Ix9/v8in5q5lJK3zJep56v8yXqIhNKSRKyMR1bZqwaSTORyEnEbFSFJGhenN05qa7O5BhkJyEmqSGROXFJy3IhIpJ0FRl6BoepNCmfot7BHoXn67fgy+bM3mLh+0fWrw1Gnhj/ABGvobtPTloaA0MokAQJL5gYCcM0PaLTUqvvvFMQ26Ay8dZJm90JQdhSA5l0urJrhbHihFO6Lhpm0jDjKP6F+755UOrVHPL3PF83Ycxl27dmDDy8E469ieN6VwodSTybBQitEX09LWkZVWO8ukD5jmLJ0o0izVb2JuvJIECXEuOEnCTtR4adh6kFpse96uHyColOUlmw4Ur2OBKYpJLkPHiTpikCgB4SSCZAClOUxKtsvht3jvlWhHjko7uwFUq1w5DRjiS4xOQhoy5y7qRbrYQJLyBtLsO1M20k4hxPOD6l7Kh/56VKT/Fzs0ss1fK+u1zleIVtB9HWR1Qspti843RJgTOso99joOFUUK/GOo4uBDWh7IJc+kQ4l4BgYgZoOjbHse14cbzTLSeVB3HBX1dMUm8YKVKnSfVi+QWnk3SCxjbo4tpkExsCbSpYujyYQknFZSb7nVhZYJ0a3PUuO3wW0v8AUyK45RRmgPjVD66l+8ahrSMQidAH31Q+upfvGrxni1Ll46a3afvmVw7uonuySSS6T1J4Jbre+u8vqvLnkAFxgHDAZCIQxGE4/fnUsNcj79yg+NWWro1qjpxeqM3Tg82l7DYpEO3omxnEkYQABB2kegFblPR8CnxlpFN9aSxhMy26HBz3B0UwZgXoyXdTwFF0ubUkopuyyOOUm63Jo0eNpXdtvY5gzqkncmLjz9WS0NKVKlN1xzntcHFrgHmQWyCJB2wgqt5zGmXOIkYku58zvU1/D6VKTimm0r6Zfv8AcrQqxqpSdNJN2/uX2KuMI1+n0YKIqnb6+hM2Pv37+ZO10bN8kc2C4OXDZex3cqn+lew5eYGMelQfWI1/fvSI2Tvz7VQRtx3I5cNl7Byqf6V7FlS0O2/fYFJ9Vx+U6AMAHkQOjCVCcZ/tz4lQc4jp259uSFTiuxMYRi7pD3z47/tO9BUBVd41SPLd61K6VXfg4f0U8K2L3HNd3jv333T3pzWPjvHPfce4qDhnHRtj0pEH0HCJyw58UcK2C4m1neO/D6TvWo+2Xa3OI8t3VmoT0d/SmIJ5+9HDHYC19vdqOWeWKi621PGPUMlXl99epRjZ6vvPMo5cNl7GfKh+lexZ7ffHhEdWKR0g8fK+/UqY6PvtTGeogdmeSOXDZewcqH6V7Fot1Q5OO7D1KPujUBgv7o64yVLhO8Tv3FRPTGv0YI5cNl7ByofpXsXnSb9Tz0gIrRmkncay+8hk8oxkADOCyn4k/f8AsmHT3qYwjF3SIdGm1bhXsbGlNLt4+mG1Wtpuc2nxpbebSD3Q+qWuzIbGBwxSbpJtK3VaTbSLRQa2RVhuJIBu8gQSDhhzrFcxrpBGB1HAKqnRDRgIHNh1rqeInz1X7mXSU+VyrZHYVNO0oMPxgxyXZ6tW5Y1C2tdZbRUNsbRq0I4ugWMLq5LQ5znOPKN4ktAGUY7TllmsdOcDYqn2RpMloLueFfGYueLsppZFMNgadC9s77m0NO3rKzlkVsCRGqThMRlCFo6brsc1wqOa5pDgYBMgyHYjUgBPTvTRH3k9awrT5zTmldJL2NaeGp072Wrv/h1LPZO0iM7XU6qX8iS5QpLM6D1g8L9tjsP6Ce28s9ul4tBrcTQP+UWfihLYwZOGXWUBfg83ZG7GQq5xjb1z6kAblt0vx7R+JoUocfgWXL2AxcdeZjpT+3bPU4s1qIqPpAt5Lmhr2hgYxtVsEuuxOBGaw9JWoMpayGglwbImJcWh2WOAWbWrPpMsdbjrPUFqMGhTbddQEDXeJcBMGYxGtOJ18PGlToVYcS110bzFdKOKjWqYihNwecfVWsdPaLY573VD4TyXGMBLjJjYJVTqxzJBjxoI6nYKg2xnjDtWaHCva6dAVaVG+HHjqjb7WtbGDGEgFxMyTqHMnGLxVDD0+Oyfawmw2GrVqnC213ubN7mb9hnqVtPhjdAb7TsLoESaEuMYSTezKwOD2kA7jWVKlMinVNMVG+A8AkX2jYRj0hSqgYwZEmCNYnMJNj69KtShKCs87q386DjA0atKrOM3dZWdzT0twj9sMuGhZqUEOvUqVx2AIgmThjlzK+zcLblNrfalifdAbefQlzoAEudexJzWFvkdk/0wUHxqGGroSganRjhr/otH/q/pvLLsWmjSrVKnEWepfnkVKYdSZede5DJF2MhzYLOc/HVgkDv68taAOjdw3Oqw2An/AOvqy8ZZ2l+EJtDQ0WezUbpm9QpcW7KILrxwxlZTnDr55UOLJ356kAdFS4aXGtabFYHQAJdQlzoES43vC2ypjhz/AKHR272tntjlLmWkc3q596QdGzfiObBAGlovTXEPe/iLPUvzya1O+xuN7kNkXc43BaL+HUf/AAdG/q//AGXNkbOvPtVB58UAaunuEBtIaPa9nols40KXFl0gCDiZGGC1Bw3gD3jo44a7PiRvvYlcxOM/2/soudHTtz9KAOo/Dv8A0Gjv1b/ssjQnCD2uXk2ez1w6Ph6YqBkSYZiLs3uwLNu/eP64qF7HDn9WSAOn/D4T8Q0b+rD+dZenNPC0lvvezUbk/AU7gdMeHBN6I7Sspwz7Br60nTh1Y6+adeKAOobw9z94aN5/e3/fFVv4fSD7w0aNWFnxE7OWuW+8a96aJ5+ztQBraE4SCytcBZrLWmDNenxhESOTiI59y0z7IH/j9Gbfivb4S5U4YZbd+pR++of31oA1NMcIfbFSnUNns1Hi8m0qfFsfyg7ltk3so3FazvZC/wDH6L/VezwlynZuGH9FE79iAOntHDu+1zPaGjW3gWy2zQ9t4RLTewIzlZ+geE3tRjme1rHXl16/Xpca4ckCGukQ3CY2krGIneJ37jOpNG/D7jBAHXH2R4y0foz9V/7pLj3uxzTIA720WV9N92o1zHD5LgWmDkYIVTTn37IXUeyMPf7/ACKfmrmEvni3GTVhZUxsoTcbaEH44QMc9c7+ZAWbQNGm8vZTAdjjJMeSDktJMVXrZbFOvlsVg6jPV2bkHbdFMqgCo0EdOG3EYhaKSOtlsHXy2AqNkaxoaxl1oyDZ1554npUi1x1Ec2MIsJSjrZbB18tgF1M7D0DBOaXN2HrRiSOtlsHXy2AeLdsJ6xjtkphSds7Md2K0E0I62WwdfLYzuKcPknEbOxRfRdOAMbIJxWnKQR1stg6+WxlCg7xTzSMd6r9ru8V3UVsynR1stg6+WxjcQ7W13UVE2Z0eC7q+5W0AkUdbLYOvlsYftV/iu6j3pjZXj5Lj0f03LeTQjrZbB18tjANlfqa6dpGpMLK/xXDcMuldClCOtlsHXy2OcNkf4jseYnr51EWR/iu+ycemMF0iSOtlsHXy2OcNif4jh+afUoVLE/xHH80+hdMUkdbLYOvlscs+yVPEf9k9Q5lP2jUjwHbYg9Urp0kdbLYOvlscp7Qf4j/sk+hQNhqa6byNx9S62UijrZbB18tjkTYanzb48k96sZouo4hopPJJDQA0uJJwAAjErq0foH41Q+tpfvGqVjJN2sTHHSbSscn+Btt/I7V+gf8AypL6ghJMRqeR+yN8ef5FPzVzG1JJI63zJep52v8ANl6iTFJJZmRLUmCSSCBHNJMkoAScJJKSRJJkkAOUimSQAgkkkgBwmCSSAE1SckkhgMnSSUALYmTJIARTlJJSA4TBMkoASRSSUgOUdoH41Q+upfvGp0lMPMi0PMj3UJJJJ+elP//Z"/>
          <p:cNvSpPr>
            <a:spLocks noChangeAspect="1" noChangeArrowheads="1"/>
          </p:cNvSpPr>
          <p:nvPr/>
        </p:nvSpPr>
        <p:spPr bwMode="auto">
          <a:xfrm>
            <a:off x="1905000" y="21336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0" name="AutoShape 2" descr="data:image/jpg;base64,/9j/4AAQSkZJRgABAQAAAQABAAD/2wCEAAkGBhQSERUUExQUFRQVGBcVGBUXFxcVFRQUFRUXFBcVFxQYHCYeFxkkHBcUHy8gJCcpLCwsFR4xNTAqNSYrLCkBCQoKDgwOGg8PGjUlHyQsLykpKSwsNSkpKSoqLywpLCkpLS8sKSkpLCwpLikpKSkpKikpKS4sKSwsKS0sLiwsLP/AABEIAMIBBAMBIgACEQEDEQH/xAAcAAABBQEBAQAAAAAAAAAAAAAEAAECAwUGBwj/xABREAABAwEEBAgGDAwGAgMAAAABAAIRAwQSITEFQVFxBhMiYYGRobEyUnKywdEHFBUkMzRCU2JzkvAWI1SCk5Sis8LS4fFDY2TD0+Jlg0R0o//EABoBAAIDAQEAAAAAAAAAAAAAAAAFAQIDBAb/xAAxEQACAQIEBAQEBwEBAAAAAAAAAQIDEQQhMVESExRBBTJxkSIzYYEjQlKxwfDxoQb/2gAMAwEAAhEDEQA/APUtL/CncO5BOKN0v8Kdw7kGuyHlQpq+dg5ftTtcpPYo3CFqYjFpUTTvKYtIThwzQCVwKvYCheJIW2TIQ76UHJVubxyBKFlJWxZbBhinslMLQY1ZykbRjcpZZ4RDWqQCeFk2bKNhoShSup4UFrEITEKd1MQgLFT2Sga9nWkQqntVkykomBXsxCGLFs2rBAPZOQWtzKwE5qqdSRbmKDlJVgL6Spc1HVAhXtUgUJoVl1NCLBcjCcNSSCAuNCeE8JQggYFFaMd+PpfWM84IUojRfw9L6xnnBQ9C0dT01JOkuIYGBpf4U7h3IIlG6X+FO4dyzKrnDnXbBZIUVfO/UqqVcc0hbozVVR4OaGqELWxkgp1cHJTbUhZ4kZK5tpOsAqGaxiHNtCKpEFZN7YpMqkLNmsUbTaA1IuiFiUrYUUNJQMpWU2krs2gruyNkBShZDdMfR7VMab+j2rk6inudapS2NWEoWV7ufR7U/u79HtR1FPcnlSNSE0LL93vo9qXu79DtR1FPcOVI0nBUvCD93Po9qb3Yn5Pap6mnuVdGRKvSlUcVCKsFo42kypEXxMZxjtV4s0rpUk1c53HOxh1qaFcxdG+zhCPsIV1IzaMltmJVNWyFazqRGCretEzJmG+gqixbLmKio1qukZuVjMLEriPuNVde0UwTLWjEjwyMt5Q0SpXA4TFFtq0yJDSRtD5HXBUTUpTEOB2X2z1XVWxa4GUTov4el9Yzzgq3wXENBAEZkE4idQCI0ZT/AB1L6xnnBVayLxeZ6UkkkuIYmBpf4U7h3IEhG6Y+FO4dyCC7YeVCir536gdakgazVoW20hkS2Z5yIQfujSPyep49S0uVUSi8U7SrhUpH5L+gtPoTzT2vH5o/mVXc2ViVIqRaqqVVpc4NkhsCSIxInKSiZVGaIiFMnBMFItwKwqq8Gvob08pIUJSleTJGNDcsOg2PptcS6SNUR3LN4Q2iy2K5x7qovzdugO8GJ1YZozSOmzZNHiuGh90N5MxMujPpXlfDLhsbeKYNLi+LLj4V6b0cw2LerKnTh9bDTwnwurjailJfh3abTV1l/nY9B0BpWx2yqadF1Yua0vJcA0QC1uzPlBbtbg+wNJl+AJ1ahOxeK8EeFBsFZ1VrBULmGnBN0AFzXTgD4o616zwQ4Vut9mr1HMay44sABJw4trpJPlFFCdOorNZmni/hNTByc6a/DySbavd/3YAJTtd3pkgFgJjW4Ot960Pq29oWoQs7g8PetD6tnmhaLzgU5h5UcD1ZTVCzq1pLTkhncJv8v9r+ioq6ba4RcI6R6l0KD2OWU4vuTr2+dUIR1rKrdaGHU/sUDUZ9P9n1q6TKNxFVtRQzqivNza/qHrQ9oLQQBeJM5gDKNhO1WzK5CpP5Q3jvUamj+Nq4sDw1rswCAXOG3XAKez+G3eO9UWys8OAYGYgk372ogYXd6khoLtdK6LobENwaBEYZABNYtCNpMltJjDcxLWsByBMkYnEIAPr/AOR1VD6VKm2uSBNASQPAedflouRYuHhu3NPnD0I3Rvw1Ly2ecEIcKh8nucfWi9G/DU/LZ5wRLQmOqPRkk6SXjQ5/THwp3DuQSM0x8Kdw7lm1XEZLtgvhQnq+d+oFppkiNocOsQg6ehrHdANKgSAASaAxIETkrdJ1HGmT8oB0RnN3DplAM4PWiB+NtAPk0j/tqzLxVy226Pp1XBr4NMOnJ0HkkDAQcyFKz8HbK1wcGUZBkEh0gjEEXhmoW+k9ouMPLlrQXNvGSQCS0RJzyhRZoauCDUtN0YSOKp05HMXklRJxWpPFwq7YXos8uqOdh/Zj0LWp2aVm6NoxUeTdg3IIcDlenI7l0lnpNVHJPQtTkpL4WBix86iaGpbPEhRdZgs20zpSaOdCcBO9kOI2EjqKjKQ6DRZmtpTQjrXo7iGuDC8N5TgXAQ+cgRsXlXC7gK/R7abn1m1OMJADWFkXQDiS4zmvV7Fp4MY1twmBEyMVmcJKVC3NY2sypDCSLlS7iQAZw5lvUVOpD62GfhfiVXBVEm3y7ttK2eX+dzy/glwZNvrmi2oKUU3VLxYXzdcxsQHN8fOdS9d4J8Ejo+z1qZqirfJfIZxccgNiLzpy2rJ4PaJstiqmrRp1b5aWcqqXC64tccI+iFv1eEYc0i4RIIz2iNiKKp045vMv4t4pVxs2oNqnl8Ltqv7uYqUpgk7JYCo3dAj3rQ+qp+YEaHLk7Bw0o0qFJji0FtOm3lVGNyYBrKKbwtD7pa1pa4t5QdeF0uAJEDHCU8hCXChXKpG5mNsjXVrtR7mMBfJa4NMjISQUS/Q9m1Wmt9un6aaH0swis8ASS8ACYBLnADHVmmOh7T83T/TH/jXS7a3OVX0SHdomlqtNTrpH/aVD9FjVaXdIpf8AEpu0ZaB/h0v0x/4kO+jXH+HT/Su/4kZbkZ7DnRzvyn9lnopqu0Dlt/O/hTN46QCymMfnHHs4tSqeG3c7+FW7Ed9CVmHLbvHepsAmS0OMRjewEzqISs7eW3eh7RYjVcxoa5w5TjdLhkABJaQcyhA9cg3jG/Ns/b/mUm1h8239v+ZUNsPFNDbpbmYMknHOXElRsXB6nVLn1KV+XGL0kQABg0mIz1IyIbYmUy6q3na7vaVtaOsJFRhw8JveEBRp3LQwRA5bQMgBckCOhbtl8NvlDvCiTyK/mR06SZOuAbnNabqRWO4dyzqhlaGnKINY7h3LNfTIXfDyoTVfO/UC0k66ydl49Qn0LPY+vAPtWrjjyXUXZ818LS0jTDmQZgyDqMEQUrTpOKRutDSeSCCScsc9g7wq1J8EXIpUqxpU3OXYEq27i8GeH8p2BunW1uqRkXdW057nEmSZJ1nE9aZJJpzlN3Z4+viJ15cUn9uyECtXROmzTcL3Kb2/f77spJRGTi7orRrzoy4oOx6XZ6oc0OaZBEgq6FynBHSGJpE/SbvGY6Rj+aV1TV3xlxK57/B4hYikqi7/ALnO29sVX756wD6VKwWQPJBnAThvU9MtiqecNPo9CrsNvZTcS8kAiBg52IP0QYS6MVzrS0uNZN8u8dQ/3GZ9LrHqWVZKd54acOU5pjmcR6FqfhDZ/nR0hw7wsihbGB5qCXMFR5loLpBe44ACTmtq8Ka4eHfMwozqO99jabodn0j0+pZbKYdWcz5IfcEZgXW+mUaOEtDWag30a4/gWXQtwD3VQ1zgaj3AAAOILiBAeWxhthTWVJJcNtQpOo2+LY3GaJpjUev1LnadWaQccyy90lsrTqcJCQQLPWmDm6gMeiqVmBkUoOYZHU2FjiOXlwGlDjz4zd0Foyg2z0S2lSaTTpkkMYCSWAkkxJJM4rB4QUvxlQDWJEbsFjWLSF9jRTbWrENaPxdKpUAIAEXwLg6SjRSqD4Sk6kTk15YXEbYY5wG4mcE5pRUe4tqzcuwbpOrNQVB8prKg3kBwPWq/dx/zg/Z9SptLb1GmPoOpn81zmd0LRNrsv5NT/R0vUr9lkZ93nYD913+OOpvqTHSTjrb9lnqV732U/wDxqf6On6lCbL+TU/sU/wCVT9g+5T7dP0Pss9SFqDlt3O/hRxbZvyan9in/ACoXiy54gan9GLVPYq39SdmPKHT3FDvtBButp1XkAE3G3gJmJM8xWjRogSZBMHYdRUNHVGsLy4nlXRAE4NnWSPGKE9iikpZoA45/5PaPsNHe5Pfqfk1fqp+motz3Tp/T6h/Ml7qM2P6m+tF2SZdmJFSkXNLTe8ExIljhBgkdq6Sy+G3ym94XPWmsHVWOExfp55+EB6V0Fk8NvlN7woloH5kdQkkkuAbnIcIdMUmWgse8NdDTBkZjbkqaNqY/wXNduIPcuW9kX4+/yKfmrmJxwXK/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X4fi4l20uH0bYaThUbMtIOALjBN0gNGJME4Ba44UWg+DStR3WWqPOYFiOeRBGYLY332gdq6c8Iqv0eo+tNMIm4uxh4LK1KSbev8FNntlWpJq06zDkONZcJHMNcT2q9jCcBiY2epQOkn1SL0YTECM49S0NCj8Z+ae8Lir071+F9z19Ka5XEgdthqamu7lW2i5zy0SXAkFuGBGa6iFhWPC1P+sd20wfSpqYZRtnq7FYV3K+WiKn6NqBpcQAACTjOAEnLWq7PZXVMWtnnkYSF0doZLHDa0jrBCyeDldop4uaJDMyB8nnUyw8VNR3CNeTi3sD1tGvY1z3QA0Fxxkw0ScEBazDHeS7zSuj0raGGhVF9uNOp8oeIedc5bcabz9B3mlZV6SptWNKNRzTuG6O4RtZQpMuudcpsbOAGDANpQeldJisQbt2MM5kdSH0dwbtNSkx/G2em1zGuAFOpUcAWgiZewTCttXB99Bt51Y1Zwji202jnEEk9JTqHArWFdTmNO+gKw8gjY89TmtPeHImxaBq1WB4rU2h04cS5xEEiJ40TlsQbTiRtAP2TH8ad1uu4Gpd5r8dkrVp9jFNd0aP4LVPygdFH11Cl+C7tdof0U6Y7wVku0ozXWZ01G+tVnSlL52n9tvrUcL3LcS2NWvweutLnWitAEnCiP9tY1e0F2GN0ZD0na7n6oCm62sc11x7XHCbpBgTzbkMXgEDbO6AJS3F1Gnw3yEHiDq4issPSXa9t/8Q7TGSIpMqVXBrH3MHEuuh0xAAAO89SBo15DZzdJwGED+4CLstcse1zcDMajnyde9Y4eo4zVu5w4fm4PEqEu7t9Hna/voHe0nUwA95eTJkhowwwAaAq7Pow1XPJrVWBrg0NZxYHgNdN5zC7WdaIr2lz4vGY5gO4JUbU5ghpiTJiMTlPYE6tkepKrXZBSaAC90Frpe686Q8HNbtmqO41k+O3zgsHSFdz2OLiTDT3Sujspl7PKae0KHoR3R1aSSSXjg8h9kce/3+RT81cyum9kf4+/yKfmrmUkrfMfqeer/Ml6jLb0VWmlGthI6HYjtvLFV9itXFunMHAjaPXrUU5cMjgxNLm03Fam1XrOaOSARMnxoGoc27HLchrS8PZLTB25kThPOjGuBAIMg4g7Qh69kGLhhrI1H1HnXRNO10aeCY2lGtTpVY2knaMlk88rS3WeuqKKVrAaaVjbycQ+0PxvE4OxmXOOsNPMXjwVbY9HNp8rFzyIL3eERsEYNb9EQN5xVlhP4tu7+ytqVA0FziAAJJOQAWi3F/iGOq1JyoRygm1Zd3fWT1k39Qe220UzTkEy68QMDDMZ+1cRlHTtJ2ZLfKHpbK5qvaTUeXkEamg6mjKecySd8alGVRYypSdoaDDCRdCmo/dnc2C0Nc7kua7cQezNaFSmHCDO3BzmnraQVwugXxaKZ546wQvQ7KeW3ym94RKs60uJ5M9PgKnFSd+zBWaOnwTW6Ktf0PUX2JvKY5t7HlB5NQ3sMy8kzgF2ULmLQIr1frJ62Md6VvWpOEU73OinUUnoAe41L5il+jZ6lY+wsMB1NpgACWgwNQEjJdnC57THxn/10/3lVRUocEb3JhW4nawFT0BP+Az9GwehD29sU6u0NqA8xa0gjrC7YridJn8XaDz2jz6iitRVNJ3Jp1XNhVj4QFlJjAyQxjWyXZ3WgTgOZVW3Tbqjbpa0DplZnGNAxfTG97B3lQdbaQzq0vtg+bKc8dGPde4llUb1ZZGI3Edk/wAKlSawEk02uJOZjUAIyQjtL0B/ig7mvPNraFQ/hFRGXGO/Na3tLj3KksXQWsinGl3NptrAypsHX61MaVeMg0dB9JXNv4Tt+TSJ8p/oDfSqH8J36mU29Dnec6OxYSx9BaZlXWW50Wkba+oyHGQDOQCw7RQJM5x8knDKMNiBqafrkeGBPitY3tDZU7NpcRD89oEg7wMQuCtiKdaV0rCrEzrU6vPoa2s1uv5LadUNdk5zg26yngDiZJc4YNYOTjmcgjrO0lzQYnwjjA5O/wCkWrNdpBjC8wSSQRAiRdESTlr5+ZZtauXkl2fYBsCxjVVOz1NMUnWxfG4WUbZ927L/AJ/btna4eMwb3sHeUPV0lRbnVaeZt5562i72rjoTgrol4nUeiR1857HSV+ENGCA2o6QR8lmf2kZorhZerUWcVE1KbZvyfCaJ8HFchKP0APfVD66l+8asOtrSavIiNSTkj3VJJJMz0J5B7I59/v8AIp+auaC6b2R/j7/Ip+auYSSt8yXqeer/ADJeo8JgnlILIxLrNbXMyxGtpyPODqP3grRpaTa8FsOBunMSMBPhD0wshE2Hwj5Lu5aRqNKxbDYenLFU5tZ8S/cuo6Ya1gAa9zgIgCBPlOgdUoO1Wl9Qy6ABiGCboOoknwj1AahrVQHp705Uyqt5GU8NThWnJLO7/cRSSCULIuEWN92ow7HNPaF6JJzBgjI5wRkY1rzQGF6PRfLQdoB68VpTHXhbykvQJGlLT87TO+j6qgVAe8uc5zml7jMtbdAIa1o5JcfFBzxXS2TR9O603BJAOOOYnWsnT7QKzABA4txgYZvb6kwqQnwXkxjCUOKyQKdIWn5/qpU/TKpcXlxdUqOe4gNmGtgNLjhcAx5RxXWULM242WjIahsWHUpD225sYF7MNUGmzVskFFSE7K8tQhKN8kZ/Fv1VrQf/AHVPWhdIsu0KoxkNqTJJdJDiSScSZJzXeMogZADcIXC6YP4m0HabQf8A9KipWpuCV3cmE1K9kefJFOUxS48mIJpUmpFACCRTJSgBJQpBMAgCddwLsMcGjpDRgqwpBPTouOQJ3AnuU66GlSfHJyIFIq02R/iP+y71Je1H+I/7LvUp4JbGZWAj9BfGqH11L941APYQYII5iIPUj9An31Q+tpfvGoj5kWh5ke6pJJJ8elPIfZG+PP8AIp+auZhdN7Ix9/v8in5q5lJK3zJep56v8yXqIhNKSRKyMR1bZqwaSTORyEnEbFSFJGhenN05qa7O5BhkJyEmqSGROXFJy3IhIpJ0FRl6BoepNCmfot7BHoXn67fgy+bM3mLh+0fWrw1Gnhj/ABGvobtPTloaA0MokAQJL5gYCcM0PaLTUqvvvFMQ26Ay8dZJm90JQdhSA5l0urJrhbHihFO6Lhpm0jDjKP6F+755UOrVHPL3PF83Ycxl27dmDDy8E469ieN6VwodSTybBQitEX09LWkZVWO8ukD5jmLJ0o0izVb2JuvJIECXEuOEnCTtR4adh6kFpse96uHyColOUlmw4Ur2OBKYpJLkPHiTpikCgB4SSCZAClOUxKtsvht3jvlWhHjko7uwFUq1w5DRjiS4xOQhoy5y7qRbrYQJLyBtLsO1M20k4hxPOD6l7Kh/56VKT/Fzs0ss1fK+u1zleIVtB9HWR1Qspti843RJgTOso99joOFUUK/GOo4uBDWh7IJc+kQ4l4BgYgZoOjbHse14cbzTLSeVB3HBX1dMUm8YKVKnSfVi+QWnk3SCxjbo4tpkExsCbSpYujyYQknFZSb7nVhZYJ0a3PUuO3wW0v8AUyK45RRmgPjVD66l+8ahrSMQidAH31Q+upfvGrxni1Ll46a3afvmVw7uonuySSS6T1J4Jbre+u8vqvLnkAFxgHDAZCIQxGE4/fnUsNcj79yg+NWWro1qjpxeqM3Tg82l7DYpEO3omxnEkYQABB2kegFblPR8CnxlpFN9aSxhMy26HBz3B0UwZgXoyXdTwFF0ubUkopuyyOOUm63Jo0eNpXdtvY5gzqkncmLjz9WS0NKVKlN1xzntcHFrgHmQWyCJB2wgqt5zGmXOIkYku58zvU1/D6VKTimm0r6Zfv8AcrQqxqpSdNJN2/uX2KuMI1+n0YKIqnb6+hM2Pv37+ZO10bN8kc2C4OXDZex3cqn+lew5eYGMelQfWI1/fvSI2Tvz7VQRtx3I5cNl7Byqf6V7FlS0O2/fYFJ9Vx+U6AMAHkQOjCVCcZ/tz4lQc4jp259uSFTiuxMYRi7pD3z47/tO9BUBVd41SPLd61K6VXfg4f0U8K2L3HNd3jv333T3pzWPjvHPfce4qDhnHRtj0pEH0HCJyw58UcK2C4m1neO/D6TvWo+2Xa3OI8t3VmoT0d/SmIJ5+9HDHYC19vdqOWeWKi621PGPUMlXl99epRjZ6vvPMo5cNl7GfKh+lexZ7ffHhEdWKR0g8fK+/UqY6PvtTGeogdmeSOXDZewcqH6V7Fot1Q5OO7D1KPujUBgv7o64yVLhO8Tv3FRPTGv0YI5cNl7ByofpXsXnSb9Tz0gIrRmkncay+8hk8oxkADOCyn4k/f8AsmHT3qYwjF3SIdGm1bhXsbGlNLt4+mG1Wtpuc2nxpbebSD3Q+qWuzIbGBwxSbpJtK3VaTbSLRQa2RVhuJIBu8gQSDhhzrFcxrpBGB1HAKqnRDRgIHNh1rqeInz1X7mXSU+VyrZHYVNO0oMPxgxyXZ6tW5Y1C2tdZbRUNsbRq0I4ugWMLq5LQ5znOPKN4ktAGUY7TllmsdOcDYqn2RpMloLueFfGYueLsppZFMNgadC9s77m0NO3rKzlkVsCRGqThMRlCFo6brsc1wqOa5pDgYBMgyHYjUgBPTvTRH3k9awrT5zTmldJL2NaeGp072Wrv/h1LPZO0iM7XU6qX8iS5QpLM6D1g8L9tjsP6Ce28s9ul4tBrcTQP+UWfihLYwZOGXWUBfg83ZG7GQq5xjb1z6kAblt0vx7R+JoUocfgWXL2AxcdeZjpT+3bPU4s1qIqPpAt5Lmhr2hgYxtVsEuuxOBGaw9JWoMpayGglwbImJcWh2WOAWbWrPpMsdbjrPUFqMGhTbddQEDXeJcBMGYxGtOJ18PGlToVYcS110bzFdKOKjWqYihNwecfVWsdPaLY573VD4TyXGMBLjJjYJVTqxzJBjxoI6nYKg2xnjDtWaHCva6dAVaVG+HHjqjb7WtbGDGEgFxMyTqHMnGLxVDD0+Oyfawmw2GrVqnC213ubN7mb9hnqVtPhjdAb7TsLoESaEuMYSTezKwOD2kA7jWVKlMinVNMVG+A8AkX2jYRj0hSqgYwZEmCNYnMJNj69KtShKCs87q386DjA0atKrOM3dZWdzT0twj9sMuGhZqUEOvUqVx2AIgmThjlzK+zcLblNrfalifdAbefQlzoAEudexJzWFvkdk/0wUHxqGGroSganRjhr/otH/q/pvLLsWmjSrVKnEWepfnkVKYdSZede5DJF2MhzYLOc/HVgkDv68taAOjdw3Oqw2An/AOvqy8ZZ2l+EJtDQ0WezUbpm9QpcW7KILrxwxlZTnDr55UOLJ356kAdFS4aXGtabFYHQAJdQlzoES43vC2ypjhz/AKHR272tntjlLmWkc3q596QdGzfiObBAGlovTXEPe/iLPUvzya1O+xuN7kNkXc43BaL+HUf/AAdG/q//AGXNkbOvPtVB58UAaunuEBtIaPa9nols40KXFl0gCDiZGGC1Bw3gD3jo44a7PiRvvYlcxOM/2/soudHTtz9KAOo/Dv8A0Gjv1b/ssjQnCD2uXk2ez1w6Ph6YqBkSYZiLs3uwLNu/eP64qF7HDn9WSAOn/D4T8Q0b+rD+dZenNPC0lvvezUbk/AU7gdMeHBN6I7Sspwz7Br60nTh1Y6+adeKAOobw9z94aN5/e3/fFVv4fSD7w0aNWFnxE7OWuW+8a96aJ5+ztQBraE4SCytcBZrLWmDNenxhESOTiI59y0z7IH/j9Gbfivb4S5U4YZbd+pR++of31oA1NMcIfbFSnUNns1Hi8m0qfFsfyg7ltk3so3FazvZC/wDH6L/VezwlynZuGH9FE79iAOntHDu+1zPaGjW3gWy2zQ9t4RLTewIzlZ+geE3tRjme1rHXl16/Xpca4ckCGukQ3CY2krGIneJ37jOpNG/D7jBAHXH2R4y0foz9V/7pLj3uxzTIA720WV9N92o1zHD5LgWmDkYIVTTn37IXUeyMPf7/ACKfmrmEvni3GTVhZUxsoTcbaEH44QMc9c7+ZAWbQNGm8vZTAdjjJMeSDktJMVXrZbFOvlsVg6jPV2bkHbdFMqgCo0EdOG3EYhaKSOtlsHXy2AqNkaxoaxl1oyDZ1554npUi1x1Ec2MIsJSjrZbB18tgF1M7D0DBOaXN2HrRiSOtlsHXy2AeLdsJ6xjtkphSds7Md2K0E0I62WwdfLYzuKcPknEbOxRfRdOAMbIJxWnKQR1stg6+WxlCg7xTzSMd6r9ru8V3UVsynR1stg6+WxjcQ7W13UVE2Z0eC7q+5W0AkUdbLYOvlsYftV/iu6j3pjZXj5Lj0f03LeTQjrZbB18tjANlfqa6dpGpMLK/xXDcMuldClCOtlsHXy2OcNkf4jseYnr51EWR/iu+ycemMF0iSOtlsHXy2OcNif4jh+afUoVLE/xHH80+hdMUkdbLYOvlscs+yVPEf9k9Q5lP2jUjwHbYg9Urp0kdbLYOvlscp7Qf4j/sk+hQNhqa6byNx9S62UijrZbB18tjkTYanzb48k96sZouo4hopPJJDQA0uJJwAAjErq0foH41Q+tpfvGqVjJN2sTHHSbSscn+Btt/I7V+gf8AypL6ghJMRqeR+yN8ef5FPzVzG1JJI63zJep52v8ANl6iTFJJZmRLUmCSSCBHNJMkoAScJJKSRJJkkAOUimSQAgkkkgBwmCSSAE1SckkhgMnSSUALYmTJIARTlJJSA4TBMkoASRSSUgOUdoH41Q+upfvGp0lMPMi0PMj3UJJJJ+elP//Z"/>
          <p:cNvSpPr>
            <a:spLocks noChangeAspect="1" noChangeArrowheads="1"/>
          </p:cNvSpPr>
          <p:nvPr/>
        </p:nvSpPr>
        <p:spPr bwMode="auto">
          <a:xfrm>
            <a:off x="2057400" y="22860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9461" name="Picture 6" descr="http://t3.gstatic.com/images?q=tbn:ANd9GcSQV1yi7kJRNtm-eNqFbUCruNy6KDbhl2dUVnKL7npQ7CRuPqk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0350" y="2743200"/>
            <a:ext cx="38036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5410200" y="1143000"/>
            <a:ext cx="3429000" cy="6248400"/>
          </a:xfrm>
          <a:prstGeom prst="rect">
            <a:avLst/>
          </a:prstGeom>
          <a:noFill/>
          <a:ln w="9525">
            <a:noFill/>
            <a:miter lim="800000"/>
            <a:headEnd/>
            <a:tailEnd/>
          </a:ln>
        </p:spPr>
        <p:txBody>
          <a:bodyPr>
            <a:spAutoFit/>
          </a:bodyPr>
          <a:lstStyle/>
          <a:p>
            <a:pPr>
              <a:defRPr/>
            </a:pPr>
            <a:r>
              <a:rPr lang="en-US" sz="40000" b="1" dirty="0">
                <a:solidFill>
                  <a:schemeClr val="accent4">
                    <a:lumMod val="10000"/>
                  </a:schemeClr>
                </a:solidFill>
                <a:latin typeface="Arial" charset="0"/>
              </a:rPr>
              <a:t>X</a:t>
            </a:r>
          </a:p>
        </p:txBody>
      </p:sp>
      <p:sp>
        <p:nvSpPr>
          <p:cNvPr id="9" name="TextBox 11"/>
          <p:cNvSpPr txBox="1">
            <a:spLocks noChangeArrowheads="1"/>
          </p:cNvSpPr>
          <p:nvPr/>
        </p:nvSpPr>
        <p:spPr bwMode="auto">
          <a:xfrm>
            <a:off x="5638800" y="6211888"/>
            <a:ext cx="434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t>Not sacrifice</a:t>
            </a:r>
            <a:endParaRPr lang="en-US" altLang="en-US"/>
          </a:p>
        </p:txBody>
      </p:sp>
      <p:pic>
        <p:nvPicPr>
          <p:cNvPr id="19464" name="Picture 8" descr="http://t0.gstatic.com/images?q=tbn:ANd9GcRBrLnY6AIOHI8WVf1X2PqGSiysPTAo6KiA3bIHo6Sj-pCPjJS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667000"/>
            <a:ext cx="4933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p:nvSpPr>
        <p:spPr bwMode="auto">
          <a:xfrm>
            <a:off x="533400" y="601980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t>Desire mercy</a:t>
            </a:r>
            <a:endParaRPr lang="en-US" alt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http://s1.goodsalt.com/view/jairus-kneeling-before-jesus-GoodSalt-prcas5040.jpg"/>
          <p:cNvPicPr>
            <a:picLocks noChangeAspect="1" noChangeArrowheads="1"/>
          </p:cNvPicPr>
          <p:nvPr/>
        </p:nvPicPr>
        <p:blipFill>
          <a:blip r:embed="rId2" cstate="email">
            <a:alphaModFix amt="64000"/>
            <a:extLst>
              <a:ext uri="{28A0092B-C50C-407E-A947-70E740481C1C}">
                <a14:useLocalDpi xmlns:a14="http://schemas.microsoft.com/office/drawing/2010/main"/>
              </a:ext>
            </a:extLst>
          </a:blip>
          <a:srcRect r="-307"/>
          <a:stretch>
            <a:fillRect/>
          </a:stretch>
        </p:blipFill>
        <p:spPr bwMode="auto">
          <a:xfrm>
            <a:off x="31750" y="-9526"/>
            <a:ext cx="9080500" cy="6824663"/>
          </a:xfrm>
          <a:prstGeom prst="rect">
            <a:avLst/>
          </a:prstGeom>
          <a:noFill/>
          <a:ln>
            <a:noFill/>
          </a:ln>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833" y="228600"/>
            <a:ext cx="5061679" cy="3733800"/>
          </a:xfrm>
        </p:spPr>
        <p:txBody>
          <a:bodyPr/>
          <a:lstStyle/>
          <a:p>
            <a:r>
              <a:rPr lang="en-US" altLang="en-US" sz="4000" dirty="0">
                <a:solidFill>
                  <a:schemeClr val="tx1"/>
                </a:solidFill>
              </a:rPr>
              <a:t>While he was </a:t>
            </a:r>
            <a:br>
              <a:rPr lang="en-US" altLang="en-US" sz="4000" dirty="0">
                <a:solidFill>
                  <a:schemeClr val="tx1"/>
                </a:solidFill>
              </a:rPr>
            </a:br>
            <a:r>
              <a:rPr lang="en-US" altLang="en-US" sz="4000" dirty="0">
                <a:solidFill>
                  <a:schemeClr val="tx1"/>
                </a:solidFill>
              </a:rPr>
              <a:t>saying this, </a:t>
            </a:r>
            <a:br>
              <a:rPr lang="en-US" altLang="en-US" sz="4000" dirty="0">
                <a:solidFill>
                  <a:schemeClr val="tx1"/>
                </a:solidFill>
              </a:rPr>
            </a:br>
            <a:r>
              <a:rPr lang="en-US" altLang="en-US" sz="4000" dirty="0">
                <a:solidFill>
                  <a:schemeClr val="tx1"/>
                </a:solidFill>
              </a:rPr>
              <a:t>a synagogue leader came </a:t>
            </a:r>
            <a:br>
              <a:rPr lang="en-US" altLang="en-US" sz="4000" dirty="0">
                <a:solidFill>
                  <a:schemeClr val="tx1"/>
                </a:solidFill>
              </a:rPr>
            </a:br>
            <a:r>
              <a:rPr lang="en-US" altLang="en-US" sz="4000" dirty="0">
                <a:solidFill>
                  <a:schemeClr val="tx1"/>
                </a:solidFill>
              </a:rPr>
              <a:t>and knelt before </a:t>
            </a:r>
            <a:br>
              <a:rPr lang="en-US" altLang="en-US" sz="4000" dirty="0">
                <a:solidFill>
                  <a:schemeClr val="tx1"/>
                </a:solidFill>
              </a:rPr>
            </a:br>
            <a:r>
              <a:rPr lang="en-US" altLang="en-US" sz="4000" dirty="0">
                <a:solidFill>
                  <a:schemeClr val="tx1"/>
                </a:solidFill>
              </a:rPr>
              <a:t>him and said, </a:t>
            </a:r>
          </a:p>
        </p:txBody>
      </p:sp>
      <p:sp>
        <p:nvSpPr>
          <p:cNvPr id="20484" name="AutoShape 2"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5" name="AutoShape 4"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86" name="AutoShape 6" descr="data:image/jpg;base64,/9j/4AAQSkZJRgABAQAAAQABAAD/2wCEAAkGBhQSERUUExQUFRUWFxYYFxgYGBoYGBgXFxgYGBcaFxcYHCYfHBojHRoXHy8gIycpLC0sHB8xNTAqNScrLCkBCQoKDgwOGg8PGiwkHyQsKSwsLCwsKSwsLCksLCwsLCwsLCwsLCwsLCwsLCwsLCwsLCwsLCwsLCwsLCwsLCwsLP/AABEIAQcAvwMBIgACEQEDEQH/xAAbAAACAgMBAAAAAAAAAAAAAAAEBQMGAAECB//EAEYQAAECAwUFAwgHBwIHAQAAAAECEQADIQQFEjFBBiJRYXETgZEyQlKhscHR8BQjYnKistIkM4KSs+HxFmMHFTRDU3PCg//EABkBAAIDAQAAAAAAAAAAAAAAAAIDAAEEBf/EACgRAAICAgIBAwQCAwAAAAAAAAABAhEDMRIhQQQiURMyQmFxkTOBof/aAAwDAQACEQMRAD8Avl43rMROWhKmSnCwwpo6UnVMDC+J2kz8KP0xBfx/aZnRH5EwGZ2EE0y15QqTYaHEu/5nnKA/hT8I5nXtaM0qSRqQlL+DRXrFfcuakKoOO8CPiO+D5S60goZKfyBPHy80TzNop+i/wo/THH+op/8A5Pwo/TEU1WLSvGOZNiKtI6GOUJRujnZI5Iyq2FC/5/8A5Pwo/TGxf8/0/wAKP0xJJu6lQHjoSmIDN3e+I5Q+ETjP5Z1Z71nq8/8ACj9MGi8JoFVfhT+mNBLZCNHFCW0/A5Jpdtm/+ZzfS/Cn9McG9Jvp/hT+mOkyjrEiEARVr4CqT8kSbymnzvwp/TEqLwmnzvwp/THY6RsHlFcl8FqL+Tk2+Z6X4U/pjBeMz0vwp+EbUByjkrAirRfF/J2LZN4/hT8IkTa16q/Cn4QHaLcEJKlKCUjMksB1Jiv2jb+yJLdoVc0pUR4s0U2kHGDerLaq1r9Ifyp+EbFsV6X4U/CEtgvqVOH1cxKuQNR1GcHCZFbL0Gm2r4j+VPwjk25XEfyp+EC9tHJWYuiuQX9PXxH8qfhE9ktJWSFMd18hxHAQpKjB11neP3T+ZMU0RMQ39/1K/wCH8iYV2ryVdD7IdXyP2hbN5uf3E6wumywxcFNDnl4xnkaEef7O7uI/ZRXvMXWTPdjyiv2O5JkiW8wBT4QSk4hq2UN5c0JUEnSkAhkuxvY5WKalL5v+UmHSZISAISXdOAmpUcgFflMMzeKTUHxpGrFya6MmTin2MZcShAMJFXv3R3Zb2xFgCemnU5CGODXYEckW6G8wREpoiVauQ8T8IHm2wjQdzwsYwsrESJMKxeCXALg8xTxFIl+mDiYJK9AXWw8qEcFXCBU2oHIxpVpi+IPMIUYX3teQky1LUCWyAzUTQAdS0Tqnwn2gu5E9ICirdchi2nt5xJJpdBRcW+ygX/ec+0TPr3RLB3UpqBw6q5nnllA0uxoY4a8ARmNCSMvX6oYbZWXs5qWLpYMqrhuYofnjC+eQqVjXMmJJG6FVKgCxw0ZhwfPhGG2zqVFaBJiVylhUpSg9UkGo5ONY9O2R2gNps4Kv3iN1ejnQ9/tePOpaUS0oU5UoKDgFqVrDHY+9FItTZica8iK/GHY5UxGaHKPR6glcd44FTNiWWCY1tHOTO8UH3Sd5X3T+ZMAGXB90tiP3T+ZMA9Bx2K73S1omH7n5ExAHyxUia9l/XzBzR/TRAM+YzernGZ7NSVo2tFdPCvjnEE2xg1Ofj6j8YnE4tUf4iZdimKyAHU/B4ouhdIlYFYlVABypUhquYlBCsljoaHwMTC6yPLmoHzzaI12SSf8Avp6Bq+uGQyOGheTFGewmxXc+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x45ji4N2dqElkiqEtlnYSUrTQmvGnu4mJpd5hC0KlFigu7Udsq56+I4RaL8uATN5NCUjwhCjZVcmYhcwYpQUkrArRxmNaRUJqTCnBxR6XY1KUhBWGUUpJHAkVhhKIApA6GNXBHKJkpGjx0vBx77skJeDroRvKP2T+ZMApEH3UXUdN0/mTAMOOxFfkzDaZv8H9NMKbXaJaBiWlYTmZgSrCHLDfTzbPlDLaU/tK/uo/KIr9/lSpKJALdsQHYEAhaTxfTpSMr2a0NbOpzhckMWfVs6tzju0hJDqKieZURTMMDEFgRUPlvN+H3RPbM0D7XtcQC7RbBRLSQcIQOgD/AIohMojN0/zf/CR7YhlXlLWmoWNPJcdxHwguyzAt8C8qkVDdx74lF20RyFAkgy1THGiK/wA8wqUO6Dk2GaQBLMxA1E1SVp7gQ/rjdht2BZJFCku2ekEKM6f5J7KXxFVnof8AEEkU5HNinzJM0ImlJSoGqVEgGjYkqqmGN6TGlq7vFx8IEmXXKRKIcD7SjUkceLx1Lm9pKIVmM+Y0+EGvgW9kFivdQFaiI5S/aYFloLkROgUEBZYUC8ZMngAQGu0YSOcdTJWMgOBnmW0/vDMT9yF5VcWGJUM3ETSjwhfKs/ZuCxA87E7d2cEG1ywBz14dYdPPjTqzJGMqtktus/aS1IcpxJIcZh9RHn5uAWdSldoZk5B0GGWhxTETmW0DNSL3abSEIMwmgDsMzwHU5RV7mupVoC5iylKVLWpRLqKlnRIywpcJfM8oJRxy7ehsZ5F1AUfTpqVfvVOatVvX7ostyzxaAULX2ZNPJSXPA4qdGAevCKpfdgmSZpSoMGBTwPT4/AwHYL0UmZvVDMQdWL/GNMvS45RTikJj6jLGTts9OlXGqWcSFhyTjSxSheVQHOBebqDg6iJ5duSMQLjCQFAggh8qag8Q45xDcV6dpLdRdnY6ke9qV9+fVuWkLC1eT5KuSSc+gLHoVRlXtdMfJKS5RC5dpcOGaGNyWgKUpncJ1+8mK6qekBg+F8hq9Xhzs4QVqINMBfi+JMZ36iMpUkSCYp2i/wCqmcko/KIrt72gdtZ0nMLSoVNN81bI5axar/ljtpp1PZg9MIinX7S0Wc8cP9RX9oGWzXEfyyGSOIV7Ex2lQZId94GAkqIKW+1/8xOCwHUQC0W9izZby1fdB9bQ6mqeYAT/ANuYfZCPZDylv6OnUZRYFIaYP/XMbxTFLYx6F6Va8va0MrJeiikJSHVkDw7oVSzunkn4RFYrSys60y5AO0FdCqLAi7XOOarEeZ3REFomg4lS8gAFHIaCkdIKrQa7qAzgan58IlvCYlEspZsmA6jODBFCpkTdpSBpmYjsH2wJPJOk6tk/sMHWH94Oi6/yiBJSmEcWm8OywlgcTpzbMpL5covRdWOb0V9Uqvo/mEKTZgQ2nvgu0TMdnJ44PWpMRJMFVlCO+LKsCWhKnxzQkDJioFlEZFqlm4RZrPJRKQEiiUgAd3tUak9YXlY7WUCfOUR1CFAN3keIhvKkkl1NTIcB8YOCpUhbST6Eu19h7eyKOFlIIUknNvOyyo8eYlG8FGjODxcDSPa5gBSQfJIbq+ceSXzZ8NpwnQlB6gZ94bwjb6ef4mbPH8hls1fBTNlg+SThbQBQYeuLfbS6SNFJV7P7mPMpaykUzTX+UuPZHpU1WJCVDIgHuKT8YnqI92TA+miWx3f2qZa0qAASBkSXo71zixXJYsClbxO6dAB5SeEItlVgyP8A9Jg8FEexosN3TT2pS1Cgl+eJNPbHP4RTtI0pdCi/ZRVOmAfY/ImKbtVOUgyXCWBSxbefHUPwi7XwHnr/AIPyCFNrsaFqSpUtKlJfCouWetEuzh82gZbGoESje7lnxwxKoUT1iTsmOdWPz7IgnTt5AAJLlgA5PQfLQCQVi/ZFO9M6D2xYJy2I+5N9g+EJNm7unyAszkAAgYWUgkMSS4fno8NRPSspKSCCiZUdInFp9hWmLp+6D86wDJmnEMj6oLnzN0vUGAAk4g0F4A8j+x2tSCQlt5s9Pn3wfeEjBJVqSUuf4hCuWmo0hneE7FL/AJcR5uB/eItFMTzdInQKRAsVEEIOUQhKgeyALzIKUkkBljOmYb2wySKdYVXpKG6kh3WKdxi2RbG6p6TZqEFuydiD5yfhAc+3YGdJOJQTTiQ8LpqShKlIctMwrToUAJIYekDl14Q3CEzAgs4fECKEUbI6vRusWu0R9MIsNjCp5WrKUMKR9tVSe5OFvvQzXOBoHYZ9eD8YXWLcRvuFLKllA8p1+a3mgBkuWdtNSsJoSG4AZAcB8YYLs3MXThFA2okgzUKOcwKXzGYDj7oSeuKLdfVqwSlnke4GkUy8p5UJK1BgoTFVzVRIdtEswA79Y0YvuQnL9rEafO+c4vF0WvFY0HhLbvG7FGUd8tkajpDy7rxwWXDSi1+AJanCpMbM8bSMmKVNly2NDSCNTMWT1OF26Fx3GLPd5+t/gV+ZHxigbOzFfRkqExQpNIFMwsgOWeL5dR+sH/rV+aXHLl9zR0or2pim+pjWiZX0P6aYX/SC28pOT/NIN2glj6Qs/c/ImFE6ck0Ywp7CRJOtYYr0APy0RG85Vlklbhc1egObcTmJafX1MQXggS5C1aAA1+8CadHhZdNjM1XaqBwggSwRmxoT6y3InhDMa6sCT7JbVJWUidaVFUxfkIwhpY1KZeRVUAA0BIJfOBZFrCAmdJVMLqKFBfPi5Lu2hr1g68bwQq0GWp91IHAh609UQ2i0olbiAliOQHEqOgDt3kNWETytSpG2GFOFsJtIPt9REcyFgU4/NImsF6yZyATixZFj5woW5E1jVpQEqABcNrmD1gjOw2zrrXJqcIZz5jy1AfZPeFD4mE1nUw5fNRDFCdz5rUREyUQLR7I5C6tyiWYrPpEMvN4gNhksxGuz4l6OKh8uESJFKRJJVvHp74JFCkKCMQJY9ohXcVJcdWSYnuuSqZPXgIEoKxKp5z0SnmQxPANxif6KZk1SUN5uNTPhDafaNW8TzchHZgIQGA76kuSTqSakmCSI30SJQE5BKekQrnDmY5Ukk++I5i0imcGuwGV7ajEUoledOWB0SKn3Qk2um4TKTSiFhhp5OfgIi2i2oAtWIJxBCVJGeaiymOmWcIJ9vXN3lN5JwgZAE199Y14YPkmZ8sva0cpVUGJ7OtsTnmBzIFfnhAx0EczpjeHvMbpmNKy77MLBsw1qseKn98XzZuc6i4rgP5kvSPPNkwBZ5YfeUVLIPAkBIHHdSD3x6Bs23aFv/GfzIjhy/wAjZ14/YkA38sfSJvVH9NEKZEneJanWG9/La0Lpqj+miA8R+RAS2WgG95m6ABmFHkWwgA96k+uJEoEpKAckBSlfwp+EcW7y+ScII4l8ZHgE+s6Qhte0MudM+jhWIzXRjFEJd2CdVAmhPg8Ni1GNsCuUhFbrZMUU2kpSHzI1xZOOT/LRuxbRJCiZgoQ1NOnOHsy78P1a5ZSkhmNU09FWR9sLLwuaTLCVMzqSmrkAOHJAOTZxjUoy2dJxlFXF9G7nt4mTFlIVg3TvFziNDXmAPCLDeA+sHMe8xW7styELVKWhMpYWQwO5mKAk079DFotkhRUhTFqvTmG98P8A4MN27JZQ3BzeGNnogPk49oyhSlRTkHEMrLOBDPWh/tAoI7tAbJogSOLRIuawrlESwX5UbvggFoIRMDFjWOpYIcjJt7iADUt8vEdls0xVd1I+1mf4R72gmyK7OaUFT40PoPJJCgAOSk58DEjJXRbi6sJkK7IYRvBySaOScyS4f54Rz9LUdG74jQrdbhTwLH2RrBR8hDRZIVE0eK3tdfws6AhB+sXlyGqj7oOvm/0SE8VHyUDyieJ4CPOr4E2YvtDvE5tkAPN6CH4cTm/0KyZFHryBEVoSX4mtc6/GChKITUk0FT1iOXLSBicDk0S4ipKndqM/B46dJUjDJ2aSMu/2RDaEuBzBHrBggZDoY5AoDwxeLH4RJrqgYunZapVmMsJABGHCH4MEj4x6BswXmE5vLJpzUiE0q7kLSFZuAdKA1zMPdnLMlMxTBI3C7Z+UnWOEk7Oy5JqgG+w9pmZ+Z+RMCzlhKCVOAKuTBl6r/aZvIo/poiu7QXtgUkBQGAKmqf7AJQG1cgk9IFkirdEFnmSbUpciYZiFqClAEYMQOqfSAGGh0ApHnlvsSpMxcpdFy1Go1aoI6hlDrHo8yYLZZwpB/aJW/KWMyU1Yka6HiC+pAR7ZWYT5Em3IDEpCZo4HR+inT0KYJdoji4umPtn74Fqs4KmKhuTQQ7qAzIOhz/xCGZZxhmy1glSVLZyWCSSpJHIgjwMKdkbx7G0sfInDD3+Z63T3xb78sLyzMGaUkH7SD8DUd/GObJfSyV4ev0a8U+v+FY25sZlzwsCi9OKkPQ9UlobXFPO9JWZqyjyCC4VKISpJc1cJUnTUQTtfZe2lBmCu0BS9MhvfPFhC+8LGqRKRNB30FAdJo2FMtn1DAAmNGHJcEmK+m27LCqUrCWlTAOdT1FAYisdJjGkDyZ9nKAsLmLxB6JA7iVaiJJcwFuykzKauS5fWjRoFMLXMcqfImOFu6vrFpTQUwu9Bukhw8dzbPgG+WYj/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AIh8Y19MBDhAfgTT1R0oqY4lYiU6BgnfTQQ3Ql2wcjIcvaWjlfkq5E+w/GOzmfvD2iJJcjEcOhWnwcPFT0SOz0myWTBLQCxZKQQM8g+bQ72a/eKZKkjAalvSTwEI1Wb7vifVRoc7LoaarhgOoPnJjh+Ts+BZtAv9qmtxR/TRrHnV+TiufaAS+GSR3YkYu9nHcY9M2gkA2iYdXT+RMebWtaE2u0ZqUUzWbgEFZHUtAPbHY4p1boVXFfCrOsMd0kEH0SP7ODyJj0KxykKK5R/cWoLUkehMZpqR4YhzSY8ynJSSSg55pND3Ra9lrxMyQpAfHKwzEFtU6fxJDd3OL/ZJxpV/T/RVrwsipS1S1UXLUR4ajlkRHpd1XkmbZAtfoHF3UWD6/GKjtdJ7afKmShiVMQkKSmqtQKZmlO4Q1uK5pyJJkTWSCrEpPnNwd2ALOfCM/qUnFEwpt0NLEjHLSVjeI1zA+Let4hmgBSpag6VAg7uJ0s1fmkEXheaLOl1eUfJSMy3u5whsO0rTj2oAcUL0KVMw8ddXhEIyfdG2UoR9pPcdqmWUTErSglSkqRTFhfEKU1ZNHzCuBhxNttoPlr7NPCiT0YVgW12RMyWohQOHCCRmysWXMbhHfxMaMh2JWASATvedkoU1d+5o2QkpRsw5FUqJZstJG+oqLboNByNS5gcITxb56RxMVgOElieJAd8vKrEkmxrVUggA1UpgPGDegEndmpUqWMwTzLsKvlXqTrB0m0S+H4SS/GJUoloqUA8Sokt7olVOo7hI6N6zFUW+9nMkLUSzJDZlOfQEwSGoKAjUAJ9QaAptqUD5Q71AeqkYi0FWoPQj3GIUed3jJO8sGvaKL/xqaI1VZY18IMWXSU8cXiFKP/1AVmOYPUd+Yjt4tI5U/JJKtBeqa+MSjE7nVPqxCIuvd8/OkSLmvMH3B7YY001b8i9rpHZFeqh7Ynlef3n1CIRmnqPYTEvp/wAX5YktC1s9GVMUR5BI6e+G2yyvrVboG4agknykcYSWeSShJDsQC+Wg1eHuy6vrFOxOA1B+0nOkcLUjtp3EE2iWkWhWNwCU5Gp3E+Ajz+9bswWyZPKsEorSEJAxTJylSwChCRmKkEkgB9TFp20C1WtYSThARlxwp/tFUvZGGahSjiUwY+iEmoGgcEP0gW6bH44c2lYtRdzujecktiUVEBtck0qXA74Y2e4USE4VgKmLwk8ZaBUCmSlFieAA4w0u9CZXa2hQxYSEoBqMa3wvyDEmFaZ6lEknEpSmqDVSj5RLvVxpA3I3fTxJ1XSHuzspMuUgpAGOcpVBolKwnr5L98HXxeCpe8lBUSnTIYMRUVHQMxgOzqAsyBhIKQhY0yBBLBz5q+ORgK8dokTEqkJCgshQcswdXZK56n2wn1MJvJHiuqMGOaVvySWC7sJlzpqt6YVuotuBKUlKUvRJLgvmzNqYXbSFIWuZLGFaZcoEipSFhSysHQl0JKsw5rV40hM0srtpqjgBGElIwg4WLcHFGpWB78kKlhK0leJK1CYrEXxFkkYsyKJBr5yYZjg07b8f6FylY7k2wTZIxqDTJkgAk1KVkdoyiXIG4/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hIAH+23a1qSajBzJJlngwOUAW6UBNpkU4k80KZSPUW6gx2lBVq5xNV3dWJTk65KfWmReNqshX2ZCgRQBRJYAqIAbMAF8uPODk+O2Lq9IjleWnv9jQRKG+eDj1tHEuRvYqUanIlsWeTsNanSDJMh1KP2QfWYcpJmeXt/ouFhCTJQ4U4SzhvNLZd0WLZWSEzDn5Bzo28mEF0zyJTJGpPcpjwh/sxMWZygpm7M/mRHEkvedqD9i/gre1dimTLbOI8lODUA/u0HIxVNpLGUqQA+MJUoA6uqWlj1cxcNp1zDbZyECm4SxYuZaPAfNIq98WFSEFbK3RrXNSTn1EDXYxNpdGWS29rYgEkEic6g+/SWQmnCp8IAkhXaAMoEkM9K8fUISWZCCVPQgkhWRAq1fDxjqVaJiVEJWsNiVm7BKSrWBcTXHPxVyWz0q5pCVSJVDVCQeqX0yzfvik2mYpNt7NO8EaOGLIcuTzLs+dc4nvGyGTvpmTEq7IrXhUpIxgScg7VUtT5VgXZ+yLtdqWqgOAEkOPRHmkEk61rWGzmlE56XY5mYgEhSQOAUoNm7YUuTUDwge32GZMGHEcanwIGZzKqaOCcz10ixWXZQvVRD8EpSf5i5h1YrqlSQCwKzQklySM89PjGP6y8B8H5POLhtRE1YV5eJKsJoSpLpWhssRSpTcxxi5bOsuzIThcodCjvOcBGEsDkUhB5HpCnbG5O1T20pJxoBUpqBUsH25Ny6Rmxl+iZiSssSAVEcQQMfe4xePEw2E+UbCrwWdFnA1Ob8PgNYJKQol1OS2odxlkfX/dxZklCSzqJ6RuQUOGKgeJAgrK4m1XcHBYGlKvT4cogn2BOWF9WxcgPYAO4cILUFHzi3Mlo0iY2bqHBveoCIQCXZeIGtK5FqE9wyaO0WcMzDxPLQg8B4DhBapw4et/dGIUOfq/TFoopW1qCi0JzCVIBId6usu+b7oNdawgtVrUVGpchu4kk5cST1cvmYt+2UjHOSdRLH5l/GAdnNnu1mE1YZq0HJPE+yOpilGOK2c3JcsjSILj2amzEoWs4JZOJPpHmlstKk6CmUWC/btlyrKtSRUJBBJJLpWCIsyrMnCzMEhgBoAIUX+grkrSkYiSwHHIxmc3J2zQo8UUGxy1FTVzFOJADe2LBYblWt5rHAkNQHeY7zN7YOufZ8IUDNA364QX5HEdeg8TFwwDAzABmbk2XhDZZ66iJj6fk7kV3Z8vKOVCBU/ZixbOymmqqPIP5kRVLLNOAVYpdJqKlJwk9SzxYtkZau1WSokYDn95EYnLlKzdGPGFCvaEftk5giuCpFW7NGX+IUW6SVy1oJBBSRwbX3Q5v6bM+lzgmXiAKGJLCstEKbUVt9ZhQ+bOaVdzyivIXg89s0rfIUKjT1HwMF2O78S1El8RCAnVSllmH8OIvyEYQFzFzKgAqzzxYWOWpLlshEN3WyYZqVIDqCgoDM7ruz8n6tFV2HJ+xIb7XTv3ofyRLlcitSjPmt0ISIl2AkHFOKXySKEA0d/K7oH2osoQmYkZJnSlOc2myiS/N0mDf+HElKu2Cg7YT4uPdC8/+NgQ+4t/YzAHHaV+y7d1YjsqwJpC8VXfEQ5GrAUSD4w1k2JDCpSeSjEVtu5xmokMU1FCO7I5d8YFF1aNFp7OpCHJy06NoI8z2mudVhtIXKpLWcUvUA+eg8jw4FuMejIm0CciTXjSObzu2XaZRlzACC/UEZEHQweLJxf6AmgC4r2TaJQId0hmo4A0JObceDGDTObJI8fgI84kWmZd9qWlVWO9wUnzVju9pj0SWBNQlaMlJBzDV4amN9eULv5OvpKj6PgfjGFZPHxHvTHAs32vnxjOx+17fjEoloixKJIZT93tiSTipUDvgiUrDlU979xJjcxYNff8AGJRLFd53P286WVTCEK3FJSKkJBU2J6A5Uh/dspKRhSAkBgAKAAcBCyYGmyWyeZ/TJhld5c9CYcm3ERSsMnCkJsQExIOq0++sOJ6qGEKv3yOo9sWiPYTbt1UtuB9phpLU6YT3hM/dv6J98G2Ca/q8CIp6ItiJFnACiMT45mv+4rlFm2WlMskqL9mXBz8pEIEl0kAefM/qKh1spKInK/8AWfHGiE/kO8AF+24ptc4UAGDMiv1aPXFd2gt6lSZgKaEABQLuVKZhq/qhztFdwVbZylYi5lgDT92ig4mK1fylJSUlIwFIPlUYKcYdTkQTlWCbokY30Iyoviphy7tTzBLmJNnLMDaO0PkAKJyqAN7dOYIxD+IRFNQFLCSWRUnmagZ00poACas0WWXYJcpIUx7NKVFazQqSwwpSk5BRAZ65nV4FXsPI19qK/fyiUzgrNS7OwfI4Zi2HIY8PhDr/AIaAfXHiUgcwMR94ip3rbCuYonNy/wB4sC3JIASPuw+2enqs6UjMK3i2YJ4cWYUz4Qr1FuFIrGuz0ZYjUucQeI4QJYLxExL0PMEesaQUXjlptMdRDPlALxgZ0UTodD0ekSykkJY5v7Y0VUI0OY4wPItGFXZqLg+QTnTzTz1B1HSHdPsF2Vz/AIh3RjlJnpG/LYE8UHj0PtjWwV445HZsXllm5EkjuqRFstVkTMlqlqG6sFJ6ENFC2PSZVqmSlHeqOuAkGNmCdqhUkXgo4pUO6IXHA+oe2OCroY6TNHIeAjSAYPmvwESimvz3xoKB4R0BEIRWpQ7SzMK45oy/2jBUmi/D3iA5ge0SB6Imr9SUD8xgqcwmjmPYYNaAew60ZdxhIr96nr8DDafOcFtBAATvP19hi0UyK3K/d8g3tgq7yywOni0CWipHSCbP5QPA+0RGTycrlYSsBvLUczqx98M9lwe1V9w/mRASZe/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8InCT7DUkixWCYqUoYnUCfKFDlm7P3HgRzi2yLQlSXGXd64pNjvZJIcgHzgaPwWg6KDD2w+s1rSCHUH9JI3VDmBr8tGDJGndDl2OFCAL1lOl3L5hswpNQYKNsQ3lJbqPZFfvu+kthS5PLQfNP8QMU2+iWlsdWG9AuWFmhFFD7Q4daHvilWkrRbkz0pJQJjlSQSGXVQLdVeEZYUzMKwk0WQavRnGdKtnDSzpTTHKBIDOCQaaU0joY8Tg7YlytUg6TfM5WWAfwCJfp8/ig9Uj3RlmQjSUpPeffBwswPEd0aLF0BJtU05hH8sEotrUIfpT3xLKsoLsoULHl1jv6Ikcz6vCKLIZU0KtJVkEy0jk6lFR9iYItCsUxJGQceoxAJIClEEbzPRWgA0gK+J3ZyVrUCpsgKbyqAJHHnnBcqRXG2P5qfqy3B4GlyH8PdFMk261S2I+kKDVTNWAB0VifuaNLtE+ZZ3V2iiVKBKQS2FWTByKNX2wMci8ByxNbLbNny0mpcgHKv9ogtN6ypSMasQAIej9NYrs6/JCUMpwB5pSoKccA3EZx0AZyAtdEkOlILs4Z1NmpiaaQLyteAo4U/JaDOCjiZSXSMyAcyRkTxMNtl0ATVN6B4k+UnUxVLmtpXKSXqCUv8AdLRa9mJxMxTl9w6faRBJ2C1SoX7U3R2s2ao5DBm1GQnvzbKEcq4AWxME86eobzdcMXK8kKMyZhANU0NPMS9eLZQqnpBNQQfk9/WJIFFYvXZhCyHGMaEFi3MmvrMATNlJiK2chPFKi4+8CQWMWCyXshT4t0A0oapoxoKZjnBH/MEkOmoZzTIVqX6RLJRUZWx09R35iEn7Jc92QHdFuRIdBROSFjiQC9MyRrzpEC7wTqWL4eho47nEEyrUiu8KZ1yoDl0IirIIFbHpdhMVhOQYFuitDAkzZG0BREsgp0JZJ79IuyZT6dRX5eNTi1DUaHTviumRNlIl7L2tSmmTEIRR2ZSm1bCPaYski6JMtGEA/e84/ePnQYstEKlnhESSL7ZB/wAkSfJWD1oYmRd60eaPbG0pfWDJU9SUsS50fQRZfZBJXyJPBIgtMlRrhwjnWI1WlRo57qRyJY5+MQro7MohRbhnx6ARFMlKSHVQcTQRzes0y5C1y0usCjBz4Cp7qxW5N9JJealikuO0FfxByeZ/yMpUHCCl5Jbz20lyjhQO0VXkkHmczHGzt7ptSiZpeahylHmBJ85I1OhJcwl2oly5xTNlFlny0tmfSHE6HuhbdsiciYhaElwQcjlqDyanfAt8ojYxUWeg29ctKVLm+SliOugHGukA3POWsTHQRiUJgAGSVDDXnuv3wLNEydMBVKWqWmqUlg6uKhy6w9ulE0zFKmJCAUs2IYs3oE90Lxpph5WqB59kKgykAj7WFvAxAdm5dKFPEJUpKfD4RYFyRm8DTUnQeuNDM6BpNkCAAlIAGQDNFj2ZklK1UbcP5kwnstlPnQ+uFLLUB6B/MmJF2DIOmXeVLUsKSymIz9FI4co4m3RizKD4/pjcZDKFAp2fP+1m+ufGqY5mbOkhvqmOef6YyMiuKLsgOyAJcplHN/Kq+bjCxyEdo2VALhMoF3BBU78cg0ZGROKJZP8A8kWc1Ibqr3JjpVxkhsSR0cDwwGMjInFEsjGzI4o8PgmMGzXOX3g/CMjIukSyQXGRkUDx/TEUzZ9RL4kc/K+EZGRKRLI/9Or4y/FX6Y6Ts6rijxP6YyMiUQ2dnVnzkfi/TGjs/MyxIbqr1nD6soyMiUSyJWzMw+eg96v0xx/pNeqkeKv0xqMgeCC5s2nZRY1l+Kv0xOjZtQ1R4q/TGoyJwRObO/8ATZJ3ijuKvWcMSo2cSPR8VfCMjILigeTJE3GBlg/F8IJsli7Ny6WZqPxHKMjIlEs//9k="/>
          <p:cNvSpPr>
            <a:spLocks noChangeAspect="1" noChangeArrowheads="1"/>
          </p:cNvSpPr>
          <p:nvPr/>
        </p:nvSpPr>
        <p:spPr bwMode="auto">
          <a:xfrm>
            <a:off x="63500" y="-1209675"/>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random/>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docProps/app.xml><?xml version="1.0" encoding="utf-8"?>
<Properties xmlns="http://schemas.openxmlformats.org/officeDocument/2006/extended-properties" xmlns:vt="http://schemas.openxmlformats.org/officeDocument/2006/docPropsVTypes">
  <TotalTime>3318</TotalTime>
  <Words>855</Words>
  <Application>Microsoft Office PowerPoint</Application>
  <PresentationFormat>On-screen Show (4:3)</PresentationFormat>
  <Paragraphs>122</Paragraphs>
  <Slides>30</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Arial</vt:lpstr>
      <vt:lpstr>Book Antiqua</vt:lpstr>
      <vt:lpstr>Calibri</vt:lpstr>
      <vt:lpstr>Georgia</vt:lpstr>
      <vt:lpstr>Gill Sans Nova Cond Ultra Bold</vt:lpstr>
      <vt:lpstr>Lucida Handwriting</vt:lpstr>
      <vt:lpstr>Lucida Sans</vt:lpstr>
      <vt:lpstr>Rockwell</vt:lpstr>
      <vt:lpstr>Wingdings</vt:lpstr>
      <vt:lpstr>Wingdings 2</vt:lpstr>
      <vt:lpstr>Wingdings 3</vt:lpstr>
      <vt:lpstr>Default Design</vt:lpstr>
      <vt:lpstr>Foundry</vt:lpstr>
      <vt:lpstr>1_Apex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go and learn what this means:  ‘I desire mercy, not sacrifice.’   For I have not come to call the righteous, but sinners.” </vt:lpstr>
      <vt:lpstr>While he was  saying this,  a synagogue leader came  and knelt before  him and said,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These are the names of the twelve apostles: first,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Chloe &amp;;Brian Davis</dc:creator>
  <cp:lastModifiedBy>A L</cp:lastModifiedBy>
  <cp:revision>185</cp:revision>
  <dcterms:created xsi:type="dcterms:W3CDTF">2009-08-04T01:06:19Z</dcterms:created>
  <dcterms:modified xsi:type="dcterms:W3CDTF">2023-08-02T20:35:02Z</dcterms:modified>
</cp:coreProperties>
</file>