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67"/>
  </p:notesMasterIdLst>
  <p:sldIdLst>
    <p:sldId id="283" r:id="rId5"/>
    <p:sldId id="977" r:id="rId6"/>
    <p:sldId id="978" r:id="rId7"/>
    <p:sldId id="982" r:id="rId8"/>
    <p:sldId id="294" r:id="rId9"/>
    <p:sldId id="383" r:id="rId10"/>
    <p:sldId id="386" r:id="rId11"/>
    <p:sldId id="984" r:id="rId12"/>
    <p:sldId id="983" r:id="rId13"/>
    <p:sldId id="259" r:id="rId14"/>
    <p:sldId id="986" r:id="rId15"/>
    <p:sldId id="260" r:id="rId16"/>
    <p:sldId id="261" r:id="rId17"/>
    <p:sldId id="987" r:id="rId18"/>
    <p:sldId id="988" r:id="rId19"/>
    <p:sldId id="262" r:id="rId20"/>
    <p:sldId id="263" r:id="rId21"/>
    <p:sldId id="990" r:id="rId22"/>
    <p:sldId id="991" r:id="rId23"/>
    <p:sldId id="989" r:id="rId24"/>
    <p:sldId id="992" r:id="rId25"/>
    <p:sldId id="264" r:id="rId26"/>
    <p:sldId id="993" r:id="rId27"/>
    <p:sldId id="994" r:id="rId28"/>
    <p:sldId id="266" r:id="rId29"/>
    <p:sldId id="996" r:id="rId30"/>
    <p:sldId id="995" r:id="rId31"/>
    <p:sldId id="999" r:id="rId32"/>
    <p:sldId id="998" r:id="rId33"/>
    <p:sldId id="1000" r:id="rId34"/>
    <p:sldId id="1002" r:id="rId35"/>
    <p:sldId id="267" r:id="rId36"/>
    <p:sldId id="1001" r:id="rId37"/>
    <p:sldId id="1003" r:id="rId38"/>
    <p:sldId id="1004" r:id="rId39"/>
    <p:sldId id="1014" r:id="rId40"/>
    <p:sldId id="1005" r:id="rId41"/>
    <p:sldId id="269" r:id="rId42"/>
    <p:sldId id="270" r:id="rId43"/>
    <p:sldId id="1006" r:id="rId44"/>
    <p:sldId id="1007" r:id="rId45"/>
    <p:sldId id="271" r:id="rId46"/>
    <p:sldId id="272" r:id="rId47"/>
    <p:sldId id="273" r:id="rId48"/>
    <p:sldId id="979" r:id="rId49"/>
    <p:sldId id="274" r:id="rId50"/>
    <p:sldId id="1008" r:id="rId51"/>
    <p:sldId id="275" r:id="rId52"/>
    <p:sldId id="276" r:id="rId53"/>
    <p:sldId id="980" r:id="rId54"/>
    <p:sldId id="1009" r:id="rId55"/>
    <p:sldId id="277" r:id="rId56"/>
    <p:sldId id="278" r:id="rId57"/>
    <p:sldId id="279" r:id="rId58"/>
    <p:sldId id="981" r:id="rId59"/>
    <p:sldId id="1010" r:id="rId60"/>
    <p:sldId id="280" r:id="rId61"/>
    <p:sldId id="281" r:id="rId62"/>
    <p:sldId id="1011" r:id="rId63"/>
    <p:sldId id="1012" r:id="rId64"/>
    <p:sldId id="1013" r:id="rId65"/>
    <p:sldId id="282"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9" autoAdjust="0"/>
    <p:restoredTop sz="94660"/>
  </p:normalViewPr>
  <p:slideViewPr>
    <p:cSldViewPr>
      <p:cViewPr>
        <p:scale>
          <a:sx n="66" d="100"/>
          <a:sy n="66" d="100"/>
        </p:scale>
        <p:origin x="401" y="8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87AAD-A21A-439F-8A55-899452ACB9A4}" type="datetimeFigureOut">
              <a:rPr lang="en-US" smtClean="0"/>
              <a:t>8/8/2023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72F12-ABCE-480A-90B6-E42FC729E48D}" type="slidenum">
              <a:rPr lang="en-US" smtClean="0"/>
              <a:t>‹#›</a:t>
            </a:fld>
            <a:endParaRPr lang="en-US"/>
          </a:p>
        </p:txBody>
      </p:sp>
    </p:spTree>
    <p:extLst>
      <p:ext uri="{BB962C8B-B14F-4D97-AF65-F5344CB8AC3E}">
        <p14:creationId xmlns:p14="http://schemas.microsoft.com/office/powerpoint/2010/main" val="78720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2F12-ABCE-480A-90B6-E42FC729E48D}" type="slidenum">
              <a:rPr lang="en-US" smtClean="0"/>
              <a:t>7</a:t>
            </a:fld>
            <a:endParaRPr lang="en-US"/>
          </a:p>
        </p:txBody>
      </p:sp>
    </p:spTree>
    <p:extLst>
      <p:ext uri="{BB962C8B-B14F-4D97-AF65-F5344CB8AC3E}">
        <p14:creationId xmlns:p14="http://schemas.microsoft.com/office/powerpoint/2010/main" val="417914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72F12-ABCE-480A-90B6-E42FC729E48D}" type="slidenum">
              <a:rPr lang="en-US" smtClean="0"/>
              <a:t>32</a:t>
            </a:fld>
            <a:endParaRPr lang="en-US"/>
          </a:p>
        </p:txBody>
      </p:sp>
    </p:spTree>
    <p:extLst>
      <p:ext uri="{BB962C8B-B14F-4D97-AF65-F5344CB8AC3E}">
        <p14:creationId xmlns:p14="http://schemas.microsoft.com/office/powerpoint/2010/main" val="363083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5677331-863A-19F9-06BA-23F060B6C87E}"/>
              </a:ext>
            </a:extLst>
          </p:cNvPr>
          <p:cNvSpPr>
            <a:spLocks noGrp="1"/>
          </p:cNvSpPr>
          <p:nvPr>
            <p:ph type="dt" sz="half" idx="10"/>
          </p:nvPr>
        </p:nvSpPr>
        <p:spPr/>
        <p:txBody>
          <a:bodyPr/>
          <a:lstStyle>
            <a:lvl1pPr>
              <a:defRPr/>
            </a:lvl1pPr>
          </a:lstStyle>
          <a:p>
            <a:pPr>
              <a:defRPr/>
            </a:pPr>
            <a:fld id="{7951BB34-21A0-4E01-9F66-4E3BBCAE6856}" type="datetimeFigureOut">
              <a:rPr lang="en-US"/>
              <a:pPr>
                <a:defRPr/>
              </a:pPr>
              <a:t>8/8/2023</a:t>
            </a:fld>
            <a:endParaRPr lang="en-US"/>
          </a:p>
        </p:txBody>
      </p:sp>
      <p:sp>
        <p:nvSpPr>
          <p:cNvPr id="5" name="Footer Placeholder 4">
            <a:extLst>
              <a:ext uri="{FF2B5EF4-FFF2-40B4-BE49-F238E27FC236}">
                <a16:creationId xmlns:a16="http://schemas.microsoft.com/office/drawing/2014/main" id="{1490A39D-0F1B-0D91-13D1-ECD4BB7B2C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CF079F-2216-A55D-51A3-49E5BAE90D3E}"/>
              </a:ext>
            </a:extLst>
          </p:cNvPr>
          <p:cNvSpPr>
            <a:spLocks noGrp="1"/>
          </p:cNvSpPr>
          <p:nvPr>
            <p:ph type="sldNum" sz="quarter" idx="12"/>
          </p:nvPr>
        </p:nvSpPr>
        <p:spPr/>
        <p:txBody>
          <a:bodyPr/>
          <a:lstStyle>
            <a:lvl1pPr>
              <a:defRPr/>
            </a:lvl1pPr>
          </a:lstStyle>
          <a:p>
            <a:fld id="{67C863ED-A47B-42BB-8111-3058D6A633B3}" type="slidenum">
              <a:rPr lang="en-US" altLang="en-US"/>
              <a:pPr/>
              <a:t>‹#›</a:t>
            </a:fld>
            <a:endParaRPr lang="en-US" altLang="en-US"/>
          </a:p>
        </p:txBody>
      </p:sp>
    </p:spTree>
    <p:extLst>
      <p:ext uri="{BB962C8B-B14F-4D97-AF65-F5344CB8AC3E}">
        <p14:creationId xmlns:p14="http://schemas.microsoft.com/office/powerpoint/2010/main" val="268503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B8F6C-94DA-647D-9089-2B20BA66184C}"/>
              </a:ext>
            </a:extLst>
          </p:cNvPr>
          <p:cNvSpPr>
            <a:spLocks noGrp="1"/>
          </p:cNvSpPr>
          <p:nvPr>
            <p:ph type="dt" sz="half" idx="10"/>
          </p:nvPr>
        </p:nvSpPr>
        <p:spPr/>
        <p:txBody>
          <a:bodyPr/>
          <a:lstStyle>
            <a:lvl1pPr>
              <a:defRPr/>
            </a:lvl1pPr>
          </a:lstStyle>
          <a:p>
            <a:pPr>
              <a:defRPr/>
            </a:pPr>
            <a:fld id="{7AB7DA01-4EBB-4123-9BB9-FD880741D7ED}" type="datetimeFigureOut">
              <a:rPr lang="en-US"/>
              <a:pPr>
                <a:defRPr/>
              </a:pPr>
              <a:t>8/8/2023</a:t>
            </a:fld>
            <a:endParaRPr lang="en-US"/>
          </a:p>
        </p:txBody>
      </p:sp>
      <p:sp>
        <p:nvSpPr>
          <p:cNvPr id="5" name="Footer Placeholder 4">
            <a:extLst>
              <a:ext uri="{FF2B5EF4-FFF2-40B4-BE49-F238E27FC236}">
                <a16:creationId xmlns:a16="http://schemas.microsoft.com/office/drawing/2014/main" id="{C7558D2E-DA3E-3D4B-FB70-3A2DC862AF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04D673-AC8A-84DC-05A7-D1F9C0F31D47}"/>
              </a:ext>
            </a:extLst>
          </p:cNvPr>
          <p:cNvSpPr>
            <a:spLocks noGrp="1"/>
          </p:cNvSpPr>
          <p:nvPr>
            <p:ph type="sldNum" sz="quarter" idx="12"/>
          </p:nvPr>
        </p:nvSpPr>
        <p:spPr/>
        <p:txBody>
          <a:bodyPr/>
          <a:lstStyle>
            <a:lvl1pPr>
              <a:defRPr/>
            </a:lvl1pPr>
          </a:lstStyle>
          <a:p>
            <a:fld id="{A29080A2-CAE2-4701-B86E-B94147AC9721}" type="slidenum">
              <a:rPr lang="en-US" altLang="en-US"/>
              <a:pPr/>
              <a:t>‹#›</a:t>
            </a:fld>
            <a:endParaRPr lang="en-US" altLang="en-US"/>
          </a:p>
        </p:txBody>
      </p:sp>
    </p:spTree>
    <p:extLst>
      <p:ext uri="{BB962C8B-B14F-4D97-AF65-F5344CB8AC3E}">
        <p14:creationId xmlns:p14="http://schemas.microsoft.com/office/powerpoint/2010/main" val="225288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13DF7-2157-E2F9-0A3D-5273182159E5}"/>
              </a:ext>
            </a:extLst>
          </p:cNvPr>
          <p:cNvSpPr>
            <a:spLocks noGrp="1"/>
          </p:cNvSpPr>
          <p:nvPr>
            <p:ph type="dt" sz="half" idx="10"/>
          </p:nvPr>
        </p:nvSpPr>
        <p:spPr/>
        <p:txBody>
          <a:bodyPr/>
          <a:lstStyle>
            <a:lvl1pPr>
              <a:defRPr/>
            </a:lvl1pPr>
          </a:lstStyle>
          <a:p>
            <a:pPr>
              <a:defRPr/>
            </a:pPr>
            <a:fld id="{FB7BF509-DE80-4E50-8B7B-29EEC3B24A60}" type="datetimeFigureOut">
              <a:rPr lang="en-US"/>
              <a:pPr>
                <a:defRPr/>
              </a:pPr>
              <a:t>8/8/2023</a:t>
            </a:fld>
            <a:endParaRPr lang="en-US"/>
          </a:p>
        </p:txBody>
      </p:sp>
      <p:sp>
        <p:nvSpPr>
          <p:cNvPr id="5" name="Footer Placeholder 4">
            <a:extLst>
              <a:ext uri="{FF2B5EF4-FFF2-40B4-BE49-F238E27FC236}">
                <a16:creationId xmlns:a16="http://schemas.microsoft.com/office/drawing/2014/main" id="{FA0DF6FF-DC71-6B62-E5FB-5D51622B84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7FE3C2-0F3F-B45A-3415-EFDA89BB93A8}"/>
              </a:ext>
            </a:extLst>
          </p:cNvPr>
          <p:cNvSpPr>
            <a:spLocks noGrp="1"/>
          </p:cNvSpPr>
          <p:nvPr>
            <p:ph type="sldNum" sz="quarter" idx="12"/>
          </p:nvPr>
        </p:nvSpPr>
        <p:spPr/>
        <p:txBody>
          <a:bodyPr/>
          <a:lstStyle>
            <a:lvl1pPr>
              <a:defRPr/>
            </a:lvl1pPr>
          </a:lstStyle>
          <a:p>
            <a:fld id="{0095B5AD-4F85-438E-8E85-E852574F7385}" type="slidenum">
              <a:rPr lang="en-US" altLang="en-US"/>
              <a:pPr/>
              <a:t>‹#›</a:t>
            </a:fld>
            <a:endParaRPr lang="en-US" altLang="en-US"/>
          </a:p>
        </p:txBody>
      </p:sp>
    </p:spTree>
    <p:extLst>
      <p:ext uri="{BB962C8B-B14F-4D97-AF65-F5344CB8AC3E}">
        <p14:creationId xmlns:p14="http://schemas.microsoft.com/office/powerpoint/2010/main" val="3318987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defTabSz="685800" fontAlgn="auto">
              <a:spcBef>
                <a:spcPts val="0"/>
              </a:spcBef>
              <a:spcAft>
                <a:spcPts val="0"/>
              </a:spcAft>
            </a:pPr>
            <a:fld id="{B1794562-1016-44D3-849C-970E6359FBD0}" type="datetimeFigureOut">
              <a:rPr lang="en-US" smtClean="0">
                <a:solidFill>
                  <a:srgbClr val="DEF5FA"/>
                </a:solidFill>
                <a:latin typeface="Century Schoolbook"/>
              </a:rPr>
              <a:pPr defTabSz="685800" fontAlgn="auto">
                <a:spcBef>
                  <a:spcPts val="0"/>
                </a:spcBef>
                <a:spcAft>
                  <a:spcPts val="0"/>
                </a:spcAft>
              </a:pPr>
              <a:t>8/8/2023</a:t>
            </a:fld>
            <a:endParaRPr lang="en-US">
              <a:solidFill>
                <a:srgbClr val="DEF5FA"/>
              </a:solidFill>
              <a:latin typeface="Century Schoolbook"/>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defTabSz="685800" fontAlgn="auto">
              <a:spcBef>
                <a:spcPts val="0"/>
              </a:spcBef>
              <a:spcAft>
                <a:spcPts val="0"/>
              </a:spcAft>
            </a:pPr>
            <a:endParaRPr lang="en-US">
              <a:solidFill>
                <a:srgbClr val="DEF5FA"/>
              </a:solidFill>
              <a:latin typeface="Century Schoolbook"/>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defTabSz="685800" fontAlgn="auto">
              <a:spcBef>
                <a:spcPts val="0"/>
              </a:spcBef>
              <a:spcAft>
                <a:spcPts val="0"/>
              </a:spcAft>
            </a:pPr>
            <a:fld id="{A45B551C-81D0-4E99-A03E-E0A2DE7EC014}" type="slidenum">
              <a:rPr lang="en-US" smtClean="0">
                <a:latin typeface="Century Schoolbook"/>
              </a:rPr>
              <a:pPr defTabSz="685800" fontAlgn="auto">
                <a:spcBef>
                  <a:spcPts val="0"/>
                </a:spcBef>
                <a:spcAft>
                  <a:spcPts val="0"/>
                </a:spcAft>
              </a:pPr>
              <a:t>‹#›</a:t>
            </a:fld>
            <a:endParaRPr lang="en-US">
              <a:latin typeface="Century Schoolbook"/>
            </a:endParaRPr>
          </a:p>
        </p:txBody>
      </p:sp>
    </p:spTree>
    <p:extLst>
      <p:ext uri="{BB962C8B-B14F-4D97-AF65-F5344CB8AC3E}">
        <p14:creationId xmlns:p14="http://schemas.microsoft.com/office/powerpoint/2010/main" val="418397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defTabSz="685800" fontAlgn="auto">
              <a:spcBef>
                <a:spcPts val="0"/>
              </a:spcBef>
              <a:spcAft>
                <a:spcPts val="0"/>
              </a:spcAft>
            </a:pPr>
            <a:fld id="{B1794562-1016-44D3-849C-970E6359FBD0}" type="datetimeFigureOut">
              <a:rPr lang="en-US" smtClean="0">
                <a:solidFill>
                  <a:srgbClr val="DEF5FA"/>
                </a:solidFill>
                <a:latin typeface="Century Schoolbook"/>
              </a:rPr>
              <a:pPr defTabSz="685800" fontAlgn="auto">
                <a:spcBef>
                  <a:spcPts val="0"/>
                </a:spcBef>
                <a:spcAft>
                  <a:spcPts val="0"/>
                </a:spcAft>
              </a:pPr>
              <a:t>8/8/2023</a:t>
            </a:fld>
            <a:endParaRPr lang="en-US">
              <a:solidFill>
                <a:srgbClr val="DEF5FA"/>
              </a:solidFill>
              <a:latin typeface="Century Schoolbook"/>
            </a:endParaRPr>
          </a:p>
        </p:txBody>
      </p:sp>
      <p:sp>
        <p:nvSpPr>
          <p:cNvPr id="7" name="Slide Number Placeholder 6"/>
          <p:cNvSpPr>
            <a:spLocks noGrp="1"/>
          </p:cNvSpPr>
          <p:nvPr>
            <p:ph type="sldNum" sz="quarter" idx="11"/>
          </p:nvPr>
        </p:nvSpPr>
        <p:spPr/>
        <p:txBody>
          <a:bodyPr rtlCol="0"/>
          <a:lstStyle/>
          <a:p>
            <a:pPr defTabSz="685800" fontAlgn="auto">
              <a:spcBef>
                <a:spcPts val="0"/>
              </a:spcBef>
              <a:spcAft>
                <a:spcPts val="0"/>
              </a:spcAft>
            </a:pPr>
            <a:fld id="{A45B551C-81D0-4E99-A03E-E0A2DE7EC014}" type="slidenum">
              <a:rPr lang="en-US" smtClean="0">
                <a:latin typeface="Century Schoolbook"/>
              </a:rPr>
              <a:pPr defTabSz="685800" fontAlgn="auto">
                <a:spcBef>
                  <a:spcPts val="0"/>
                </a:spcBef>
                <a:spcAft>
                  <a:spcPts val="0"/>
                </a:spcAft>
              </a:pPr>
              <a:t>‹#›</a:t>
            </a:fld>
            <a:endParaRPr lang="en-US">
              <a:latin typeface="Century Schoolbook"/>
            </a:endParaRPr>
          </a:p>
        </p:txBody>
      </p:sp>
      <p:sp>
        <p:nvSpPr>
          <p:cNvPr id="8" name="Footer Placeholder 7"/>
          <p:cNvSpPr>
            <a:spLocks noGrp="1"/>
          </p:cNvSpPr>
          <p:nvPr>
            <p:ph type="ftr" sz="quarter" idx="12"/>
          </p:nvPr>
        </p:nvSpPr>
        <p:spPr/>
        <p:txBody>
          <a:bodyPr rtlCol="0"/>
          <a:lstStyle/>
          <a:p>
            <a:pPr defTabSz="685800" fontAlgn="auto">
              <a:spcBef>
                <a:spcPts val="0"/>
              </a:spcBef>
              <a:spcAft>
                <a:spcPts val="0"/>
              </a:spcAft>
            </a:pPr>
            <a:endParaRPr lang="en-US">
              <a:solidFill>
                <a:srgbClr val="DEF5FA"/>
              </a:solidFill>
              <a:latin typeface="Century Schoolbook"/>
            </a:endParaRPr>
          </a:p>
        </p:txBody>
      </p:sp>
    </p:spTree>
    <p:extLst>
      <p:ext uri="{BB962C8B-B14F-4D97-AF65-F5344CB8AC3E}">
        <p14:creationId xmlns:p14="http://schemas.microsoft.com/office/powerpoint/2010/main" val="318868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2EB214-7DE7-460A-84DB-C62DBAA27824}"/>
              </a:ext>
            </a:extLst>
          </p:cNvPr>
          <p:cNvSpPr>
            <a:spLocks noGrp="1" noChangeArrowheads="1"/>
          </p:cNvSpPr>
          <p:nvPr>
            <p:ph type="dt" sz="half" idx="10"/>
          </p:nvPr>
        </p:nvSpPr>
        <p:spPr>
          <a:ln/>
        </p:spPr>
        <p:txBody>
          <a:bodyPr/>
          <a:lstStyle>
            <a:lvl1pPr>
              <a:defRPr/>
            </a:lvl1pPr>
          </a:lstStyle>
          <a:p>
            <a:pPr defTabSz="514350">
              <a:defRPr/>
            </a:pPr>
            <a:endParaRPr lang="en-US">
              <a:solidFill>
                <a:srgbClr val="FFFFFF"/>
              </a:solidFill>
            </a:endParaRPr>
          </a:p>
        </p:txBody>
      </p:sp>
      <p:sp>
        <p:nvSpPr>
          <p:cNvPr id="5" name="Rectangle 5">
            <a:extLst>
              <a:ext uri="{FF2B5EF4-FFF2-40B4-BE49-F238E27FC236}">
                <a16:creationId xmlns:a16="http://schemas.microsoft.com/office/drawing/2014/main" id="{F31135BD-524E-4C06-97A8-AD3A758CC21B}"/>
              </a:ext>
            </a:extLst>
          </p:cNvPr>
          <p:cNvSpPr>
            <a:spLocks noGrp="1" noChangeArrowheads="1"/>
          </p:cNvSpPr>
          <p:nvPr>
            <p:ph type="ftr" sz="quarter" idx="11"/>
          </p:nvPr>
        </p:nvSpPr>
        <p:spPr>
          <a:ln/>
        </p:spPr>
        <p:txBody>
          <a:bodyPr/>
          <a:lstStyle>
            <a:lvl1pPr>
              <a:defRPr/>
            </a:lvl1pPr>
          </a:lstStyle>
          <a:p>
            <a:pPr defTabSz="514350">
              <a:defRPr/>
            </a:pPr>
            <a:endParaRPr lang="en-US">
              <a:solidFill>
                <a:srgbClr val="FFFFFF"/>
              </a:solidFill>
            </a:endParaRPr>
          </a:p>
        </p:txBody>
      </p:sp>
      <p:sp>
        <p:nvSpPr>
          <p:cNvPr id="6" name="Rectangle 6">
            <a:extLst>
              <a:ext uri="{FF2B5EF4-FFF2-40B4-BE49-F238E27FC236}">
                <a16:creationId xmlns:a16="http://schemas.microsoft.com/office/drawing/2014/main" id="{BF059CAA-D607-4923-A374-9056D9726FFF}"/>
              </a:ext>
            </a:extLst>
          </p:cNvPr>
          <p:cNvSpPr>
            <a:spLocks noGrp="1" noChangeArrowheads="1"/>
          </p:cNvSpPr>
          <p:nvPr>
            <p:ph type="sldNum" sz="quarter" idx="12"/>
          </p:nvPr>
        </p:nvSpPr>
        <p:spPr>
          <a:ln/>
        </p:spPr>
        <p:txBody>
          <a:bodyPr/>
          <a:lstStyle>
            <a:lvl1pPr>
              <a:defRPr/>
            </a:lvl1pPr>
          </a:lstStyle>
          <a:p>
            <a:pPr defTabSz="514350">
              <a:defRPr/>
            </a:pPr>
            <a:fld id="{815E6149-CAA5-44A2-9698-158429309DBB}" type="slidenum">
              <a:rPr lang="en-US" altLang="en-US" smtClean="0">
                <a:solidFill>
                  <a:srgbClr val="FFFFFF"/>
                </a:solidFill>
                <a:latin typeface="Arial"/>
              </a:rPr>
              <a:pPr defTabSz="514350">
                <a:defRPr/>
              </a:pPr>
              <a:t>‹#›</a:t>
            </a:fld>
            <a:endParaRPr lang="en-US" altLang="en-US">
              <a:solidFill>
                <a:srgbClr val="FFFFFF"/>
              </a:solidFill>
              <a:latin typeface="Arial"/>
            </a:endParaRPr>
          </a:p>
        </p:txBody>
      </p:sp>
    </p:spTree>
    <p:extLst>
      <p:ext uri="{BB962C8B-B14F-4D97-AF65-F5344CB8AC3E}">
        <p14:creationId xmlns:p14="http://schemas.microsoft.com/office/powerpoint/2010/main" val="208493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DC8A4D3F-2F1E-4271-A835-C76D5EE5B080}"/>
              </a:ext>
            </a:extLst>
          </p:cNvPr>
          <p:cNvSpPr>
            <a:spLocks noGrp="1" noChangeArrowheads="1"/>
          </p:cNvSpPr>
          <p:nvPr>
            <p:ph type="dt" sz="half" idx="10"/>
          </p:nvPr>
        </p:nvSpPr>
        <p:spPr/>
        <p:txBody>
          <a:bodyPr/>
          <a:lstStyle>
            <a:lvl1pPr>
              <a:defRPr>
                <a:solidFill>
                  <a:srgbClr val="FFFFFF"/>
                </a:solidFill>
                <a:ea typeface="+mn-ea"/>
              </a:defRPr>
            </a:lvl1pPr>
          </a:lstStyle>
          <a:p>
            <a:pPr defTabSz="514350">
              <a:defRPr/>
            </a:pPr>
            <a:endParaRPr lang="en-US"/>
          </a:p>
        </p:txBody>
      </p:sp>
      <p:sp>
        <p:nvSpPr>
          <p:cNvPr id="5" name="Rectangle 155">
            <a:extLst>
              <a:ext uri="{FF2B5EF4-FFF2-40B4-BE49-F238E27FC236}">
                <a16:creationId xmlns:a16="http://schemas.microsoft.com/office/drawing/2014/main" id="{968B2C44-34A3-42DA-8668-C88471247491}"/>
              </a:ext>
            </a:extLst>
          </p:cNvPr>
          <p:cNvSpPr>
            <a:spLocks noGrp="1" noChangeArrowheads="1"/>
          </p:cNvSpPr>
          <p:nvPr>
            <p:ph type="ftr" sz="quarter" idx="11"/>
          </p:nvPr>
        </p:nvSpPr>
        <p:spPr/>
        <p:txBody>
          <a:bodyPr/>
          <a:lstStyle>
            <a:lvl1pPr>
              <a:defRPr>
                <a:solidFill>
                  <a:srgbClr val="FFFFFF"/>
                </a:solidFill>
                <a:ea typeface="+mn-ea"/>
              </a:defRPr>
            </a:lvl1pPr>
          </a:lstStyle>
          <a:p>
            <a:pPr defTabSz="514350">
              <a:defRPr/>
            </a:pPr>
            <a:endParaRPr lang="en-US"/>
          </a:p>
        </p:txBody>
      </p:sp>
      <p:sp>
        <p:nvSpPr>
          <p:cNvPr id="6" name="Rectangle 156">
            <a:extLst>
              <a:ext uri="{FF2B5EF4-FFF2-40B4-BE49-F238E27FC236}">
                <a16:creationId xmlns:a16="http://schemas.microsoft.com/office/drawing/2014/main" id="{C0EC9E02-133F-4BC2-BBD2-5C5D8628A12C}"/>
              </a:ext>
            </a:extLst>
          </p:cNvPr>
          <p:cNvSpPr>
            <a:spLocks noGrp="1" noChangeArrowheads="1"/>
          </p:cNvSpPr>
          <p:nvPr>
            <p:ph type="sldNum" sz="quarter" idx="12"/>
          </p:nvPr>
        </p:nvSpPr>
        <p:spPr/>
        <p:txBody>
          <a:bodyPr/>
          <a:lstStyle>
            <a:lvl1pPr>
              <a:defRPr>
                <a:solidFill>
                  <a:srgbClr val="FFFFFF"/>
                </a:solidFill>
                <a:ea typeface="+mn-ea"/>
              </a:defRPr>
            </a:lvl1pPr>
          </a:lstStyle>
          <a:p>
            <a:pPr defTabSz="514350">
              <a:defRPr/>
            </a:pPr>
            <a:fld id="{6FE05A1B-7B1B-4FAC-BA3C-FD7CEA6B253A}" type="slidenum">
              <a:rPr lang="en-US" altLang="en-US" smtClean="0">
                <a:latin typeface="Arial" panose="020B0604020202020204" pitchFamily="34" charset="0"/>
              </a:rPr>
              <a:pPr defTabSz="514350">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3087126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AA6B5-CFFF-FA60-7E8A-DEC14B49621C}"/>
              </a:ext>
            </a:extLst>
          </p:cNvPr>
          <p:cNvSpPr>
            <a:spLocks noGrp="1"/>
          </p:cNvSpPr>
          <p:nvPr>
            <p:ph type="dt" sz="half" idx="10"/>
          </p:nvPr>
        </p:nvSpPr>
        <p:spPr/>
        <p:txBody>
          <a:bodyPr/>
          <a:lstStyle>
            <a:lvl1pPr>
              <a:defRPr/>
            </a:lvl1pPr>
          </a:lstStyle>
          <a:p>
            <a:pPr>
              <a:defRPr/>
            </a:pPr>
            <a:fld id="{6253952C-1303-45BA-8A04-D9162C9D7982}" type="datetimeFigureOut">
              <a:rPr lang="en-US"/>
              <a:pPr>
                <a:defRPr/>
              </a:pPr>
              <a:t>8/8/2023</a:t>
            </a:fld>
            <a:endParaRPr lang="en-US"/>
          </a:p>
        </p:txBody>
      </p:sp>
      <p:sp>
        <p:nvSpPr>
          <p:cNvPr id="5" name="Footer Placeholder 4">
            <a:extLst>
              <a:ext uri="{FF2B5EF4-FFF2-40B4-BE49-F238E27FC236}">
                <a16:creationId xmlns:a16="http://schemas.microsoft.com/office/drawing/2014/main" id="{A91E9A18-B7A1-90A2-5DC9-A0F152CC0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F1BFE6-A900-3049-5ABD-A823826BDC6B}"/>
              </a:ext>
            </a:extLst>
          </p:cNvPr>
          <p:cNvSpPr>
            <a:spLocks noGrp="1"/>
          </p:cNvSpPr>
          <p:nvPr>
            <p:ph type="sldNum" sz="quarter" idx="12"/>
          </p:nvPr>
        </p:nvSpPr>
        <p:spPr/>
        <p:txBody>
          <a:bodyPr/>
          <a:lstStyle>
            <a:lvl1pPr>
              <a:defRPr/>
            </a:lvl1pPr>
          </a:lstStyle>
          <a:p>
            <a:fld id="{B5BEA85D-6ABA-46BF-B8D7-BDDD9F479C10}" type="slidenum">
              <a:rPr lang="en-US" altLang="en-US"/>
              <a:pPr/>
              <a:t>‹#›</a:t>
            </a:fld>
            <a:endParaRPr lang="en-US" altLang="en-US"/>
          </a:p>
        </p:txBody>
      </p:sp>
    </p:spTree>
    <p:extLst>
      <p:ext uri="{BB962C8B-B14F-4D97-AF65-F5344CB8AC3E}">
        <p14:creationId xmlns:p14="http://schemas.microsoft.com/office/powerpoint/2010/main" val="19513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10D10-D10A-5778-1E05-93CDE66B3036}"/>
              </a:ext>
            </a:extLst>
          </p:cNvPr>
          <p:cNvSpPr>
            <a:spLocks noGrp="1"/>
          </p:cNvSpPr>
          <p:nvPr>
            <p:ph type="dt" sz="half" idx="10"/>
          </p:nvPr>
        </p:nvSpPr>
        <p:spPr/>
        <p:txBody>
          <a:bodyPr/>
          <a:lstStyle>
            <a:lvl1pPr>
              <a:defRPr/>
            </a:lvl1pPr>
          </a:lstStyle>
          <a:p>
            <a:pPr>
              <a:defRPr/>
            </a:pPr>
            <a:fld id="{A5A5249A-F6C5-40EC-B523-9D1A563D5481}" type="datetimeFigureOut">
              <a:rPr lang="en-US"/>
              <a:pPr>
                <a:defRPr/>
              </a:pPr>
              <a:t>8/8/2023</a:t>
            </a:fld>
            <a:endParaRPr lang="en-US"/>
          </a:p>
        </p:txBody>
      </p:sp>
      <p:sp>
        <p:nvSpPr>
          <p:cNvPr id="5" name="Footer Placeholder 4">
            <a:extLst>
              <a:ext uri="{FF2B5EF4-FFF2-40B4-BE49-F238E27FC236}">
                <a16:creationId xmlns:a16="http://schemas.microsoft.com/office/drawing/2014/main" id="{15CE0936-A6C4-6569-B574-B1C772DDAA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835ADB-6D75-BE5B-F950-E6D05ACD7715}"/>
              </a:ext>
            </a:extLst>
          </p:cNvPr>
          <p:cNvSpPr>
            <a:spLocks noGrp="1"/>
          </p:cNvSpPr>
          <p:nvPr>
            <p:ph type="sldNum" sz="quarter" idx="12"/>
          </p:nvPr>
        </p:nvSpPr>
        <p:spPr/>
        <p:txBody>
          <a:bodyPr/>
          <a:lstStyle>
            <a:lvl1pPr>
              <a:defRPr/>
            </a:lvl1pPr>
          </a:lstStyle>
          <a:p>
            <a:fld id="{82CAF61C-B955-484F-89CA-9A1E511656B5}" type="slidenum">
              <a:rPr lang="en-US" altLang="en-US"/>
              <a:pPr/>
              <a:t>‹#›</a:t>
            </a:fld>
            <a:endParaRPr lang="en-US" altLang="en-US"/>
          </a:p>
        </p:txBody>
      </p:sp>
    </p:spTree>
    <p:extLst>
      <p:ext uri="{BB962C8B-B14F-4D97-AF65-F5344CB8AC3E}">
        <p14:creationId xmlns:p14="http://schemas.microsoft.com/office/powerpoint/2010/main" val="248053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D32AA1-7F89-443E-0D9F-7FAA86E287E5}"/>
              </a:ext>
            </a:extLst>
          </p:cNvPr>
          <p:cNvSpPr>
            <a:spLocks noGrp="1"/>
          </p:cNvSpPr>
          <p:nvPr>
            <p:ph type="dt" sz="half" idx="10"/>
          </p:nvPr>
        </p:nvSpPr>
        <p:spPr/>
        <p:txBody>
          <a:bodyPr/>
          <a:lstStyle>
            <a:lvl1pPr>
              <a:defRPr/>
            </a:lvl1pPr>
          </a:lstStyle>
          <a:p>
            <a:pPr>
              <a:defRPr/>
            </a:pPr>
            <a:fld id="{558D397A-286B-47E1-AAD1-E6A3442B97AC}" type="datetimeFigureOut">
              <a:rPr lang="en-US"/>
              <a:pPr>
                <a:defRPr/>
              </a:pPr>
              <a:t>8/8/2023</a:t>
            </a:fld>
            <a:endParaRPr lang="en-US"/>
          </a:p>
        </p:txBody>
      </p:sp>
      <p:sp>
        <p:nvSpPr>
          <p:cNvPr id="6" name="Footer Placeholder 4">
            <a:extLst>
              <a:ext uri="{FF2B5EF4-FFF2-40B4-BE49-F238E27FC236}">
                <a16:creationId xmlns:a16="http://schemas.microsoft.com/office/drawing/2014/main" id="{6C40A76C-6674-3AFC-4E47-07EC1CBA45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43FC36-1A5C-DCFE-851C-A9B850A1087A}"/>
              </a:ext>
            </a:extLst>
          </p:cNvPr>
          <p:cNvSpPr>
            <a:spLocks noGrp="1"/>
          </p:cNvSpPr>
          <p:nvPr>
            <p:ph type="sldNum" sz="quarter" idx="12"/>
          </p:nvPr>
        </p:nvSpPr>
        <p:spPr/>
        <p:txBody>
          <a:bodyPr/>
          <a:lstStyle>
            <a:lvl1pPr>
              <a:defRPr/>
            </a:lvl1pPr>
          </a:lstStyle>
          <a:p>
            <a:fld id="{CF3A1C25-5673-4741-A140-DA690C067C8A}" type="slidenum">
              <a:rPr lang="en-US" altLang="en-US"/>
              <a:pPr/>
              <a:t>‹#›</a:t>
            </a:fld>
            <a:endParaRPr lang="en-US" altLang="en-US"/>
          </a:p>
        </p:txBody>
      </p:sp>
    </p:spTree>
    <p:extLst>
      <p:ext uri="{BB962C8B-B14F-4D97-AF65-F5344CB8AC3E}">
        <p14:creationId xmlns:p14="http://schemas.microsoft.com/office/powerpoint/2010/main" val="7676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1B6857-8708-DA75-4A0B-331C991B7808}"/>
              </a:ext>
            </a:extLst>
          </p:cNvPr>
          <p:cNvSpPr>
            <a:spLocks noGrp="1"/>
          </p:cNvSpPr>
          <p:nvPr>
            <p:ph type="dt" sz="half" idx="10"/>
          </p:nvPr>
        </p:nvSpPr>
        <p:spPr/>
        <p:txBody>
          <a:bodyPr/>
          <a:lstStyle>
            <a:lvl1pPr>
              <a:defRPr/>
            </a:lvl1pPr>
          </a:lstStyle>
          <a:p>
            <a:pPr>
              <a:defRPr/>
            </a:pPr>
            <a:fld id="{963ED23E-034A-4824-B34D-DF9936328B4A}" type="datetimeFigureOut">
              <a:rPr lang="en-US"/>
              <a:pPr>
                <a:defRPr/>
              </a:pPr>
              <a:t>8/8/2023</a:t>
            </a:fld>
            <a:endParaRPr lang="en-US"/>
          </a:p>
        </p:txBody>
      </p:sp>
      <p:sp>
        <p:nvSpPr>
          <p:cNvPr id="8" name="Footer Placeholder 4">
            <a:extLst>
              <a:ext uri="{FF2B5EF4-FFF2-40B4-BE49-F238E27FC236}">
                <a16:creationId xmlns:a16="http://schemas.microsoft.com/office/drawing/2014/main" id="{FA61F25F-EA0C-2060-9CF0-F73341F289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26E54EC-3EEC-8338-7D8D-33D50FCB26A6}"/>
              </a:ext>
            </a:extLst>
          </p:cNvPr>
          <p:cNvSpPr>
            <a:spLocks noGrp="1"/>
          </p:cNvSpPr>
          <p:nvPr>
            <p:ph type="sldNum" sz="quarter" idx="12"/>
          </p:nvPr>
        </p:nvSpPr>
        <p:spPr/>
        <p:txBody>
          <a:bodyPr/>
          <a:lstStyle>
            <a:lvl1pPr>
              <a:defRPr/>
            </a:lvl1pPr>
          </a:lstStyle>
          <a:p>
            <a:fld id="{E65A9EB0-889D-4207-B09A-11DB8F6E4FCC}" type="slidenum">
              <a:rPr lang="en-US" altLang="en-US"/>
              <a:pPr/>
              <a:t>‹#›</a:t>
            </a:fld>
            <a:endParaRPr lang="en-US" altLang="en-US"/>
          </a:p>
        </p:txBody>
      </p:sp>
    </p:spTree>
    <p:extLst>
      <p:ext uri="{BB962C8B-B14F-4D97-AF65-F5344CB8AC3E}">
        <p14:creationId xmlns:p14="http://schemas.microsoft.com/office/powerpoint/2010/main" val="33789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4898F2-8B51-0DAE-9886-1778CE0989D9}"/>
              </a:ext>
            </a:extLst>
          </p:cNvPr>
          <p:cNvSpPr>
            <a:spLocks noGrp="1"/>
          </p:cNvSpPr>
          <p:nvPr>
            <p:ph type="dt" sz="half" idx="10"/>
          </p:nvPr>
        </p:nvSpPr>
        <p:spPr/>
        <p:txBody>
          <a:bodyPr/>
          <a:lstStyle>
            <a:lvl1pPr>
              <a:defRPr/>
            </a:lvl1pPr>
          </a:lstStyle>
          <a:p>
            <a:pPr>
              <a:defRPr/>
            </a:pPr>
            <a:fld id="{161FA801-9382-4F1A-AC41-5A0DDB63D9E6}" type="datetimeFigureOut">
              <a:rPr lang="en-US"/>
              <a:pPr>
                <a:defRPr/>
              </a:pPr>
              <a:t>8/8/2023</a:t>
            </a:fld>
            <a:endParaRPr lang="en-US"/>
          </a:p>
        </p:txBody>
      </p:sp>
      <p:sp>
        <p:nvSpPr>
          <p:cNvPr id="4" name="Footer Placeholder 4">
            <a:extLst>
              <a:ext uri="{FF2B5EF4-FFF2-40B4-BE49-F238E27FC236}">
                <a16:creationId xmlns:a16="http://schemas.microsoft.com/office/drawing/2014/main" id="{D73FE920-179C-23D4-0459-2F3E3DB3981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76A14D0-BAFC-5657-D571-CB7D138B8EFD}"/>
              </a:ext>
            </a:extLst>
          </p:cNvPr>
          <p:cNvSpPr>
            <a:spLocks noGrp="1"/>
          </p:cNvSpPr>
          <p:nvPr>
            <p:ph type="sldNum" sz="quarter" idx="12"/>
          </p:nvPr>
        </p:nvSpPr>
        <p:spPr/>
        <p:txBody>
          <a:bodyPr/>
          <a:lstStyle>
            <a:lvl1pPr>
              <a:defRPr/>
            </a:lvl1pPr>
          </a:lstStyle>
          <a:p>
            <a:fld id="{D1474F7B-8480-4B8F-A9DC-0D4CA80DEF85}" type="slidenum">
              <a:rPr lang="en-US" altLang="en-US"/>
              <a:pPr/>
              <a:t>‹#›</a:t>
            </a:fld>
            <a:endParaRPr lang="en-US" altLang="en-US"/>
          </a:p>
        </p:txBody>
      </p:sp>
    </p:spTree>
    <p:extLst>
      <p:ext uri="{BB962C8B-B14F-4D97-AF65-F5344CB8AC3E}">
        <p14:creationId xmlns:p14="http://schemas.microsoft.com/office/powerpoint/2010/main" val="242649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69FF6B-B754-FCA0-4434-F216C429BCA6}"/>
              </a:ext>
            </a:extLst>
          </p:cNvPr>
          <p:cNvSpPr>
            <a:spLocks noGrp="1"/>
          </p:cNvSpPr>
          <p:nvPr>
            <p:ph type="dt" sz="half" idx="10"/>
          </p:nvPr>
        </p:nvSpPr>
        <p:spPr/>
        <p:txBody>
          <a:bodyPr/>
          <a:lstStyle>
            <a:lvl1pPr>
              <a:defRPr/>
            </a:lvl1pPr>
          </a:lstStyle>
          <a:p>
            <a:pPr>
              <a:defRPr/>
            </a:pPr>
            <a:fld id="{A422F18D-2DDE-4E8B-960F-EE338F5C7BCE}" type="datetimeFigureOut">
              <a:rPr lang="en-US"/>
              <a:pPr>
                <a:defRPr/>
              </a:pPr>
              <a:t>8/8/2023</a:t>
            </a:fld>
            <a:endParaRPr lang="en-US"/>
          </a:p>
        </p:txBody>
      </p:sp>
      <p:sp>
        <p:nvSpPr>
          <p:cNvPr id="3" name="Footer Placeholder 4">
            <a:extLst>
              <a:ext uri="{FF2B5EF4-FFF2-40B4-BE49-F238E27FC236}">
                <a16:creationId xmlns:a16="http://schemas.microsoft.com/office/drawing/2014/main" id="{B30791A1-87A6-9280-B9C7-E8AB404BC5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B2DD7E-1A3C-EE28-FDD8-62032C2E5D08}"/>
              </a:ext>
            </a:extLst>
          </p:cNvPr>
          <p:cNvSpPr>
            <a:spLocks noGrp="1"/>
          </p:cNvSpPr>
          <p:nvPr>
            <p:ph type="sldNum" sz="quarter" idx="12"/>
          </p:nvPr>
        </p:nvSpPr>
        <p:spPr/>
        <p:txBody>
          <a:bodyPr/>
          <a:lstStyle>
            <a:lvl1pPr>
              <a:defRPr/>
            </a:lvl1pPr>
          </a:lstStyle>
          <a:p>
            <a:fld id="{0C40844D-E628-47F7-BEFE-54A5280C29D8}" type="slidenum">
              <a:rPr lang="en-US" altLang="en-US"/>
              <a:pPr/>
              <a:t>‹#›</a:t>
            </a:fld>
            <a:endParaRPr lang="en-US" altLang="en-US"/>
          </a:p>
        </p:txBody>
      </p:sp>
    </p:spTree>
    <p:extLst>
      <p:ext uri="{BB962C8B-B14F-4D97-AF65-F5344CB8AC3E}">
        <p14:creationId xmlns:p14="http://schemas.microsoft.com/office/powerpoint/2010/main" val="190266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DD8A04B-92DF-ED10-C4E8-78F3E398A3F2}"/>
              </a:ext>
            </a:extLst>
          </p:cNvPr>
          <p:cNvSpPr>
            <a:spLocks noGrp="1"/>
          </p:cNvSpPr>
          <p:nvPr>
            <p:ph type="dt" sz="half" idx="10"/>
          </p:nvPr>
        </p:nvSpPr>
        <p:spPr/>
        <p:txBody>
          <a:bodyPr/>
          <a:lstStyle>
            <a:lvl1pPr>
              <a:defRPr/>
            </a:lvl1pPr>
          </a:lstStyle>
          <a:p>
            <a:pPr>
              <a:defRPr/>
            </a:pPr>
            <a:fld id="{0824B1D6-A7D3-42F0-BAFC-CEFEDD5E6943}" type="datetimeFigureOut">
              <a:rPr lang="en-US"/>
              <a:pPr>
                <a:defRPr/>
              </a:pPr>
              <a:t>8/8/2023</a:t>
            </a:fld>
            <a:endParaRPr lang="en-US"/>
          </a:p>
        </p:txBody>
      </p:sp>
      <p:sp>
        <p:nvSpPr>
          <p:cNvPr id="6" name="Footer Placeholder 4">
            <a:extLst>
              <a:ext uri="{FF2B5EF4-FFF2-40B4-BE49-F238E27FC236}">
                <a16:creationId xmlns:a16="http://schemas.microsoft.com/office/drawing/2014/main" id="{72F36A43-0D31-0059-8361-9B45897022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00F4A4-5A72-80BC-66D8-78E9B611F2FC}"/>
              </a:ext>
            </a:extLst>
          </p:cNvPr>
          <p:cNvSpPr>
            <a:spLocks noGrp="1"/>
          </p:cNvSpPr>
          <p:nvPr>
            <p:ph type="sldNum" sz="quarter" idx="12"/>
          </p:nvPr>
        </p:nvSpPr>
        <p:spPr/>
        <p:txBody>
          <a:bodyPr/>
          <a:lstStyle>
            <a:lvl1pPr>
              <a:defRPr/>
            </a:lvl1pPr>
          </a:lstStyle>
          <a:p>
            <a:fld id="{72F4ECEF-B459-4F6D-9075-7BB83D067D37}" type="slidenum">
              <a:rPr lang="en-US" altLang="en-US"/>
              <a:pPr/>
              <a:t>‹#›</a:t>
            </a:fld>
            <a:endParaRPr lang="en-US" altLang="en-US"/>
          </a:p>
        </p:txBody>
      </p:sp>
    </p:spTree>
    <p:extLst>
      <p:ext uri="{BB962C8B-B14F-4D97-AF65-F5344CB8AC3E}">
        <p14:creationId xmlns:p14="http://schemas.microsoft.com/office/powerpoint/2010/main" val="8734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DAE579-9159-3EFC-F740-8CBEE1567D5A}"/>
              </a:ext>
            </a:extLst>
          </p:cNvPr>
          <p:cNvSpPr>
            <a:spLocks noGrp="1"/>
          </p:cNvSpPr>
          <p:nvPr>
            <p:ph type="dt" sz="half" idx="10"/>
          </p:nvPr>
        </p:nvSpPr>
        <p:spPr/>
        <p:txBody>
          <a:bodyPr/>
          <a:lstStyle>
            <a:lvl1pPr>
              <a:defRPr/>
            </a:lvl1pPr>
          </a:lstStyle>
          <a:p>
            <a:pPr>
              <a:defRPr/>
            </a:pPr>
            <a:fld id="{7EECB09F-1561-4806-8753-05F25A28A734}" type="datetimeFigureOut">
              <a:rPr lang="en-US"/>
              <a:pPr>
                <a:defRPr/>
              </a:pPr>
              <a:t>8/8/2023</a:t>
            </a:fld>
            <a:endParaRPr lang="en-US"/>
          </a:p>
        </p:txBody>
      </p:sp>
      <p:sp>
        <p:nvSpPr>
          <p:cNvPr id="6" name="Footer Placeholder 4">
            <a:extLst>
              <a:ext uri="{FF2B5EF4-FFF2-40B4-BE49-F238E27FC236}">
                <a16:creationId xmlns:a16="http://schemas.microsoft.com/office/drawing/2014/main" id="{7C032663-9875-C0B1-B67C-9D782BA991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E755C9-A81B-3599-2166-7279CF767B05}"/>
              </a:ext>
            </a:extLst>
          </p:cNvPr>
          <p:cNvSpPr>
            <a:spLocks noGrp="1"/>
          </p:cNvSpPr>
          <p:nvPr>
            <p:ph type="sldNum" sz="quarter" idx="12"/>
          </p:nvPr>
        </p:nvSpPr>
        <p:spPr/>
        <p:txBody>
          <a:bodyPr/>
          <a:lstStyle>
            <a:lvl1pPr>
              <a:defRPr/>
            </a:lvl1pPr>
          </a:lstStyle>
          <a:p>
            <a:fld id="{DD552406-7BF5-4933-8D0E-11F637F0F0C6}" type="slidenum">
              <a:rPr lang="en-US" altLang="en-US"/>
              <a:pPr/>
              <a:t>‹#›</a:t>
            </a:fld>
            <a:endParaRPr lang="en-US" altLang="en-US"/>
          </a:p>
        </p:txBody>
      </p:sp>
    </p:spTree>
    <p:extLst>
      <p:ext uri="{BB962C8B-B14F-4D97-AF65-F5344CB8AC3E}">
        <p14:creationId xmlns:p14="http://schemas.microsoft.com/office/powerpoint/2010/main" val="175614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1AA7D3F-E81A-5524-0E47-23EAD448A5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544868-00F8-81C0-CC44-F0D3F7EAD9C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A85CB65-DF79-95C9-209F-6261150159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29F0B34-D136-4480-8323-09CC8074A6E5}" type="datetimeFigureOut">
              <a:rPr lang="en-US"/>
              <a:pPr>
                <a:defRPr/>
              </a:pPr>
              <a:t>8/8/2023</a:t>
            </a:fld>
            <a:endParaRPr lang="en-US"/>
          </a:p>
        </p:txBody>
      </p:sp>
      <p:sp>
        <p:nvSpPr>
          <p:cNvPr id="5" name="Footer Placeholder 4">
            <a:extLst>
              <a:ext uri="{FF2B5EF4-FFF2-40B4-BE49-F238E27FC236}">
                <a16:creationId xmlns:a16="http://schemas.microsoft.com/office/drawing/2014/main" id="{C0C09F26-CF62-EE04-B8A7-2AF1A19EDC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356139B-06E1-EC39-CBAE-9C230E3C5FA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BDD43B-AFCF-4AC4-84BE-7064AE8D75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B1794562-1016-44D3-849C-970E6359FBD0}" type="datetimeFigureOut">
              <a:rPr lang="en-US" smtClean="0"/>
              <a:pPr/>
              <a:t>8/8/2023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A45B551C-81D0-4E99-A03E-E0A2DE7EC014}" type="slidenum">
              <a:rPr lang="en-US" smtClean="0"/>
              <a:pPr/>
              <a:t>‹#›</a:t>
            </a:fld>
            <a:endParaRPr lang="en-US"/>
          </a:p>
        </p:txBody>
      </p:sp>
    </p:spTree>
    <p:extLst>
      <p:ext uri="{BB962C8B-B14F-4D97-AF65-F5344CB8AC3E}">
        <p14:creationId xmlns:p14="http://schemas.microsoft.com/office/powerpoint/2010/main" val="1910104881"/>
      </p:ext>
    </p:extLst>
  </p:cSld>
  <p:clrMap bg1="dk1" tx1="lt1" bg2="dk2" tx2="lt2" accent1="accent1" accent2="accent2" accent3="accent3" accent4="accent4" accent5="accent5" accent6="accent6" hlink="hlink" folHlink="folHlink"/>
  <p:sldLayoutIdLst>
    <p:sldLayoutId id="2147483661" r:id="rId1"/>
    <p:sldLayoutId id="2147483666" r:id="rId2"/>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1C1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6DC562-3E80-4FFA-8B8B-2409B0DEF37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1DEEBF-02CA-466D-B340-D534C80D723A}"/>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AB16F42-2A07-4078-8D12-F460FE5C918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defRPr>
            </a:lvl1pPr>
          </a:lstStyle>
          <a:p>
            <a:pPr>
              <a:defRPr/>
            </a:pPr>
            <a:endParaRPr lang="en-US"/>
          </a:p>
        </p:txBody>
      </p:sp>
      <p:sp>
        <p:nvSpPr>
          <p:cNvPr id="1029" name="Rectangle 5">
            <a:extLst>
              <a:ext uri="{FF2B5EF4-FFF2-40B4-BE49-F238E27FC236}">
                <a16:creationId xmlns:a16="http://schemas.microsoft.com/office/drawing/2014/main" id="{634AB1EF-8709-4989-A4F4-E38FC73EE4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defRPr>
            </a:lvl1pPr>
          </a:lstStyle>
          <a:p>
            <a:pPr>
              <a:defRPr/>
            </a:pPr>
            <a:endParaRPr lang="en-US"/>
          </a:p>
        </p:txBody>
      </p:sp>
      <p:sp>
        <p:nvSpPr>
          <p:cNvPr id="1030" name="Rectangle 6">
            <a:extLst>
              <a:ext uri="{FF2B5EF4-FFF2-40B4-BE49-F238E27FC236}">
                <a16:creationId xmlns:a16="http://schemas.microsoft.com/office/drawing/2014/main" id="{6DE7C6BD-EED5-4C00-AC0B-80227F28809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vl1pPr>
          </a:lstStyle>
          <a:p>
            <a:fld id="{0CB95F26-E197-4A48-A28D-E8D0E642184C}" type="slidenum">
              <a:rPr lang="en-US" altLang="en-US"/>
              <a:pPr/>
              <a:t>‹#›</a:t>
            </a:fld>
            <a:endParaRPr lang="en-US" altLang="en-US"/>
          </a:p>
        </p:txBody>
      </p:sp>
    </p:spTree>
    <p:extLst>
      <p:ext uri="{BB962C8B-B14F-4D97-AF65-F5344CB8AC3E}">
        <p14:creationId xmlns:p14="http://schemas.microsoft.com/office/powerpoint/2010/main" val="3033753710"/>
      </p:ext>
    </p:extLst>
  </p:cSld>
  <p:clrMap bg1="dk1" tx1="lt1" bg2="dk2" tx2="lt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defRPr>
      </a:lvl2pPr>
      <a:lvl3pPr algn="ctr" rtl="0" eaLnBrk="0" fontAlgn="base" hangingPunct="0">
        <a:spcBef>
          <a:spcPct val="0"/>
        </a:spcBef>
        <a:spcAft>
          <a:spcPct val="0"/>
        </a:spcAft>
        <a:defRPr sz="2475">
          <a:solidFill>
            <a:schemeClr val="tx2"/>
          </a:solidFill>
          <a:latin typeface="Arial" charset="0"/>
        </a:defRPr>
      </a:lvl3pPr>
      <a:lvl4pPr algn="ctr" rtl="0" eaLnBrk="0" fontAlgn="base" hangingPunct="0">
        <a:spcBef>
          <a:spcPct val="0"/>
        </a:spcBef>
        <a:spcAft>
          <a:spcPct val="0"/>
        </a:spcAft>
        <a:defRPr sz="2475">
          <a:solidFill>
            <a:schemeClr val="tx2"/>
          </a:solidFill>
          <a:latin typeface="Arial" charset="0"/>
        </a:defRPr>
      </a:lvl4pPr>
      <a:lvl5pPr algn="ctr" rtl="0" eaLnBrk="0" fontAlgn="base" hangingPunct="0">
        <a:spcBef>
          <a:spcPct val="0"/>
        </a:spcBef>
        <a:spcAft>
          <a:spcPct val="0"/>
        </a:spcAft>
        <a:defRPr sz="2475">
          <a:solidFill>
            <a:schemeClr val="tx2"/>
          </a:solidFill>
          <a:latin typeface="Arial" charset="0"/>
        </a:defRPr>
      </a:lvl5pPr>
      <a:lvl6pPr marL="257175" algn="ctr" rtl="0" fontAlgn="base">
        <a:spcBef>
          <a:spcPct val="0"/>
        </a:spcBef>
        <a:spcAft>
          <a:spcPct val="0"/>
        </a:spcAft>
        <a:defRPr sz="2475">
          <a:solidFill>
            <a:schemeClr val="tx2"/>
          </a:solidFill>
          <a:latin typeface="Arial" charset="0"/>
        </a:defRPr>
      </a:lvl6pPr>
      <a:lvl7pPr marL="514350" algn="ctr" rtl="0" fontAlgn="base">
        <a:spcBef>
          <a:spcPct val="0"/>
        </a:spcBef>
        <a:spcAft>
          <a:spcPct val="0"/>
        </a:spcAft>
        <a:defRPr sz="2475">
          <a:solidFill>
            <a:schemeClr val="tx2"/>
          </a:solidFill>
          <a:latin typeface="Arial" charset="0"/>
        </a:defRPr>
      </a:lvl7pPr>
      <a:lvl8pPr marL="771525" algn="ctr" rtl="0" fontAlgn="base">
        <a:spcBef>
          <a:spcPct val="0"/>
        </a:spcBef>
        <a:spcAft>
          <a:spcPct val="0"/>
        </a:spcAft>
        <a:defRPr sz="2475">
          <a:solidFill>
            <a:schemeClr val="tx2"/>
          </a:solidFill>
          <a:latin typeface="Arial" charset="0"/>
        </a:defRPr>
      </a:lvl8pPr>
      <a:lvl9pPr marL="1028700" algn="ctr" rtl="0" fontAlgn="base">
        <a:spcBef>
          <a:spcPct val="0"/>
        </a:spcBef>
        <a:spcAft>
          <a:spcPct val="0"/>
        </a:spcAft>
        <a:defRPr sz="2475">
          <a:solidFill>
            <a:schemeClr val="tx2"/>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4D4185AA-B8DB-4672-862C-FFDED44E0C97}"/>
              </a:ext>
            </a:extLst>
          </p:cNvPr>
          <p:cNvGrpSpPr>
            <a:grpSpLocks/>
          </p:cNvGrpSpPr>
          <p:nvPr/>
        </p:nvGrpSpPr>
        <p:grpSpPr bwMode="auto">
          <a:xfrm>
            <a:off x="2" y="1422400"/>
            <a:ext cx="9147175" cy="5435600"/>
            <a:chOff x="0" y="896"/>
            <a:chExt cx="5762" cy="3424"/>
          </a:xfrm>
        </p:grpSpPr>
        <p:grpSp>
          <p:nvGrpSpPr>
            <p:cNvPr id="15368" name="Group 3">
              <a:extLst>
                <a:ext uri="{FF2B5EF4-FFF2-40B4-BE49-F238E27FC236}">
                  <a16:creationId xmlns:a16="http://schemas.microsoft.com/office/drawing/2014/main" id="{8AE59EEF-08D4-4F3E-A719-C6E9D5057421}"/>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6FF00A29-DB02-480C-982B-E695DF7989B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6" name="Freeform 5">
                <a:extLst>
                  <a:ext uri="{FF2B5EF4-FFF2-40B4-BE49-F238E27FC236}">
                    <a16:creationId xmlns:a16="http://schemas.microsoft.com/office/drawing/2014/main" id="{271BDDD0-54B4-4521-9016-9F0BBD37546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7" name="Freeform 6">
                <a:extLst>
                  <a:ext uri="{FF2B5EF4-FFF2-40B4-BE49-F238E27FC236}">
                    <a16:creationId xmlns:a16="http://schemas.microsoft.com/office/drawing/2014/main" id="{54CE70B2-E82E-497E-ADE1-0372BA942C4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8" name="Freeform 7">
                <a:extLst>
                  <a:ext uri="{FF2B5EF4-FFF2-40B4-BE49-F238E27FC236}">
                    <a16:creationId xmlns:a16="http://schemas.microsoft.com/office/drawing/2014/main" id="{29238FFB-E6D8-41EF-9CD1-3D5BC429276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09" name="Freeform 8">
                <a:extLst>
                  <a:ext uri="{FF2B5EF4-FFF2-40B4-BE49-F238E27FC236}">
                    <a16:creationId xmlns:a16="http://schemas.microsoft.com/office/drawing/2014/main" id="{FCFF098E-F7E5-4192-8BF9-DEE74DC9DBA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0" name="Freeform 9">
                <a:extLst>
                  <a:ext uri="{FF2B5EF4-FFF2-40B4-BE49-F238E27FC236}">
                    <a16:creationId xmlns:a16="http://schemas.microsoft.com/office/drawing/2014/main" id="{7FECE640-EFD1-4FA1-91DC-4B97D81A8E0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1" name="Freeform 10">
                <a:extLst>
                  <a:ext uri="{FF2B5EF4-FFF2-40B4-BE49-F238E27FC236}">
                    <a16:creationId xmlns:a16="http://schemas.microsoft.com/office/drawing/2014/main" id="{30F82E34-3F9F-48CB-9D22-0B52C9833690}"/>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2" name="Freeform 11">
                <a:extLst>
                  <a:ext uri="{FF2B5EF4-FFF2-40B4-BE49-F238E27FC236}">
                    <a16:creationId xmlns:a16="http://schemas.microsoft.com/office/drawing/2014/main" id="{D5D4B6F3-5F51-4581-A941-C3288A8179E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3" name="Freeform 12">
                <a:extLst>
                  <a:ext uri="{FF2B5EF4-FFF2-40B4-BE49-F238E27FC236}">
                    <a16:creationId xmlns:a16="http://schemas.microsoft.com/office/drawing/2014/main" id="{8BFA2D8B-55C9-4567-B3B7-C8F540D7440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4" name="Freeform 13">
                <a:extLst>
                  <a:ext uri="{FF2B5EF4-FFF2-40B4-BE49-F238E27FC236}">
                    <a16:creationId xmlns:a16="http://schemas.microsoft.com/office/drawing/2014/main" id="{50197EA2-5718-4679-9159-2921CF4E029A}"/>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5" name="Freeform 14">
                <a:extLst>
                  <a:ext uri="{FF2B5EF4-FFF2-40B4-BE49-F238E27FC236}">
                    <a16:creationId xmlns:a16="http://schemas.microsoft.com/office/drawing/2014/main" id="{AC0A6DEF-CCF7-482D-9363-BA855FA978D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6" name="Freeform 15">
                <a:extLst>
                  <a:ext uri="{FF2B5EF4-FFF2-40B4-BE49-F238E27FC236}">
                    <a16:creationId xmlns:a16="http://schemas.microsoft.com/office/drawing/2014/main" id="{07F2AFD0-6FF5-4E3F-8B52-06644BE3995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sp>
            <p:nvSpPr>
              <p:cNvPr id="15517" name="Freeform 16">
                <a:extLst>
                  <a:ext uri="{FF2B5EF4-FFF2-40B4-BE49-F238E27FC236}">
                    <a16:creationId xmlns:a16="http://schemas.microsoft.com/office/drawing/2014/main" id="{C0A11BF3-EFB3-410E-9D20-0AD4F1F6FC03}"/>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13"/>
              </a:p>
            </p:txBody>
          </p:sp>
        </p:grpSp>
        <p:grpSp>
          <p:nvGrpSpPr>
            <p:cNvPr id="15369" name="Group 17">
              <a:extLst>
                <a:ext uri="{FF2B5EF4-FFF2-40B4-BE49-F238E27FC236}">
                  <a16:creationId xmlns:a16="http://schemas.microsoft.com/office/drawing/2014/main" id="{EE5ABFF7-E858-4158-A9E9-3E0FAE4F4F3D}"/>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7E844DE8-7714-4816-86C3-CC15D611B1DB}"/>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1" name="Rectangle 19">
                <a:extLst>
                  <a:ext uri="{FF2B5EF4-FFF2-40B4-BE49-F238E27FC236}">
                    <a16:creationId xmlns:a16="http://schemas.microsoft.com/office/drawing/2014/main" id="{663879F7-6D04-4F8A-9B23-658BC9599C56}"/>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2" name="Rectangle 20">
                <a:extLst>
                  <a:ext uri="{FF2B5EF4-FFF2-40B4-BE49-F238E27FC236}">
                    <a16:creationId xmlns:a16="http://schemas.microsoft.com/office/drawing/2014/main" id="{5F97D488-A3C0-4899-83DD-E2CDC7ADBEB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3" name="Rectangle 21">
                <a:extLst>
                  <a:ext uri="{FF2B5EF4-FFF2-40B4-BE49-F238E27FC236}">
                    <a16:creationId xmlns:a16="http://schemas.microsoft.com/office/drawing/2014/main" id="{38959497-7234-4D0A-83D3-7220E0D48902}"/>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4" name="Rectangle 22">
                <a:extLst>
                  <a:ext uri="{FF2B5EF4-FFF2-40B4-BE49-F238E27FC236}">
                    <a16:creationId xmlns:a16="http://schemas.microsoft.com/office/drawing/2014/main" id="{7BEEAECE-7D58-4359-B36B-9BD142AF2A77}"/>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5" name="Rectangle 23">
                <a:extLst>
                  <a:ext uri="{FF2B5EF4-FFF2-40B4-BE49-F238E27FC236}">
                    <a16:creationId xmlns:a16="http://schemas.microsoft.com/office/drawing/2014/main" id="{F74A9770-6655-4CDC-B0C8-00D9D12795FA}"/>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6" name="Rectangle 24">
                <a:extLst>
                  <a:ext uri="{FF2B5EF4-FFF2-40B4-BE49-F238E27FC236}">
                    <a16:creationId xmlns:a16="http://schemas.microsoft.com/office/drawing/2014/main" id="{B209F9A4-602D-4E29-87D1-4B03B56CB57D}"/>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7" name="Rectangle 25">
                <a:extLst>
                  <a:ext uri="{FF2B5EF4-FFF2-40B4-BE49-F238E27FC236}">
                    <a16:creationId xmlns:a16="http://schemas.microsoft.com/office/drawing/2014/main" id="{E704474B-C428-4E79-960E-B3E9B203900C}"/>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8" name="Rectangle 26">
                <a:extLst>
                  <a:ext uri="{FF2B5EF4-FFF2-40B4-BE49-F238E27FC236}">
                    <a16:creationId xmlns:a16="http://schemas.microsoft.com/office/drawing/2014/main" id="{4B7A4776-E318-4F4F-B58A-AA8D80CB1568}"/>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9" name="Rectangle 27">
                <a:extLst>
                  <a:ext uri="{FF2B5EF4-FFF2-40B4-BE49-F238E27FC236}">
                    <a16:creationId xmlns:a16="http://schemas.microsoft.com/office/drawing/2014/main" id="{27F5E6C0-F9DF-4EE6-8F5C-ED1AB9DE64FE}"/>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0" name="Rectangle 28">
                <a:extLst>
                  <a:ext uri="{FF2B5EF4-FFF2-40B4-BE49-F238E27FC236}">
                    <a16:creationId xmlns:a16="http://schemas.microsoft.com/office/drawing/2014/main" id="{1026B748-88A6-402C-9857-4DD41A4DC936}"/>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1" name="Rectangle 29">
                <a:extLst>
                  <a:ext uri="{FF2B5EF4-FFF2-40B4-BE49-F238E27FC236}">
                    <a16:creationId xmlns:a16="http://schemas.microsoft.com/office/drawing/2014/main" id="{ACB5CB76-1399-4311-8374-68FDF2741B0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2" name="Rectangle 30">
                <a:extLst>
                  <a:ext uri="{FF2B5EF4-FFF2-40B4-BE49-F238E27FC236}">
                    <a16:creationId xmlns:a16="http://schemas.microsoft.com/office/drawing/2014/main" id="{E86072D4-2F4E-44C2-A4FB-0232FFAFD2E8}"/>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3" name="Rectangle 31">
                <a:extLst>
                  <a:ext uri="{FF2B5EF4-FFF2-40B4-BE49-F238E27FC236}">
                    <a16:creationId xmlns:a16="http://schemas.microsoft.com/office/drawing/2014/main" id="{2A26DC62-9AA6-4926-8B1C-A6203DFE3C5C}"/>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4" name="Rectangle 32">
                <a:extLst>
                  <a:ext uri="{FF2B5EF4-FFF2-40B4-BE49-F238E27FC236}">
                    <a16:creationId xmlns:a16="http://schemas.microsoft.com/office/drawing/2014/main" id="{30659804-93D7-417C-8B2B-83B68CC372C2}"/>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5" name="Rectangle 33">
                <a:extLst>
                  <a:ext uri="{FF2B5EF4-FFF2-40B4-BE49-F238E27FC236}">
                    <a16:creationId xmlns:a16="http://schemas.microsoft.com/office/drawing/2014/main" id="{62239379-F866-4C98-BFE1-897F5AD946F5}"/>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6" name="Rectangle 34">
                <a:extLst>
                  <a:ext uri="{FF2B5EF4-FFF2-40B4-BE49-F238E27FC236}">
                    <a16:creationId xmlns:a16="http://schemas.microsoft.com/office/drawing/2014/main" id="{77F52032-3CD6-48F9-BBAE-DEA7C0AD9335}"/>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7" name="Rectangle 35">
                <a:extLst>
                  <a:ext uri="{FF2B5EF4-FFF2-40B4-BE49-F238E27FC236}">
                    <a16:creationId xmlns:a16="http://schemas.microsoft.com/office/drawing/2014/main" id="{224E7A30-CB5C-4DCF-B3E4-FBD82D274D86}"/>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8" name="Rectangle 36">
                <a:extLst>
                  <a:ext uri="{FF2B5EF4-FFF2-40B4-BE49-F238E27FC236}">
                    <a16:creationId xmlns:a16="http://schemas.microsoft.com/office/drawing/2014/main" id="{6ADE11BF-2594-4B6C-A47D-7CB41A889102}"/>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9" name="Rectangle 37">
                <a:extLst>
                  <a:ext uri="{FF2B5EF4-FFF2-40B4-BE49-F238E27FC236}">
                    <a16:creationId xmlns:a16="http://schemas.microsoft.com/office/drawing/2014/main" id="{CEE1E058-CA31-4848-92B1-7CC5D9A31F94}"/>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0" name="Rectangle 38">
                <a:extLst>
                  <a:ext uri="{FF2B5EF4-FFF2-40B4-BE49-F238E27FC236}">
                    <a16:creationId xmlns:a16="http://schemas.microsoft.com/office/drawing/2014/main" id="{0A43502B-333E-4424-A872-E5517FEA6590}"/>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1" name="Rectangle 39">
                <a:extLst>
                  <a:ext uri="{FF2B5EF4-FFF2-40B4-BE49-F238E27FC236}">
                    <a16:creationId xmlns:a16="http://schemas.microsoft.com/office/drawing/2014/main" id="{41D1C8A6-0950-4ECD-A79D-057B8D2C38BA}"/>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2" name="Rectangle 40">
                <a:extLst>
                  <a:ext uri="{FF2B5EF4-FFF2-40B4-BE49-F238E27FC236}">
                    <a16:creationId xmlns:a16="http://schemas.microsoft.com/office/drawing/2014/main" id="{D58B1150-2151-4A74-B287-B6AB9259AEC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3" name="Rectangle 41">
                <a:extLst>
                  <a:ext uri="{FF2B5EF4-FFF2-40B4-BE49-F238E27FC236}">
                    <a16:creationId xmlns:a16="http://schemas.microsoft.com/office/drawing/2014/main" id="{6E60CBEC-8CDE-4C5F-860F-7281B361735B}"/>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4" name="Rectangle 42">
                <a:extLst>
                  <a:ext uri="{FF2B5EF4-FFF2-40B4-BE49-F238E27FC236}">
                    <a16:creationId xmlns:a16="http://schemas.microsoft.com/office/drawing/2014/main" id="{54C358CC-3110-4E7D-8D84-64C92BAF3E34}"/>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5" name="Rectangle 43">
                <a:extLst>
                  <a:ext uri="{FF2B5EF4-FFF2-40B4-BE49-F238E27FC236}">
                    <a16:creationId xmlns:a16="http://schemas.microsoft.com/office/drawing/2014/main" id="{4B0E602B-CF74-4E44-963D-EAE075D84337}"/>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6" name="Rectangle 44">
                <a:extLst>
                  <a:ext uri="{FF2B5EF4-FFF2-40B4-BE49-F238E27FC236}">
                    <a16:creationId xmlns:a16="http://schemas.microsoft.com/office/drawing/2014/main" id="{045459EC-DDC9-43DA-ACA4-299C2C26F4F2}"/>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7" name="Rectangle 45">
                <a:extLst>
                  <a:ext uri="{FF2B5EF4-FFF2-40B4-BE49-F238E27FC236}">
                    <a16:creationId xmlns:a16="http://schemas.microsoft.com/office/drawing/2014/main" id="{AB460BA8-D2D4-4CCE-AD69-4D373EE3EA6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8" name="Rectangle 46">
                <a:extLst>
                  <a:ext uri="{FF2B5EF4-FFF2-40B4-BE49-F238E27FC236}">
                    <a16:creationId xmlns:a16="http://schemas.microsoft.com/office/drawing/2014/main" id="{D08DC0FF-6781-4AC5-A210-F1365837B6B4}"/>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9" name="Rectangle 47">
                <a:extLst>
                  <a:ext uri="{FF2B5EF4-FFF2-40B4-BE49-F238E27FC236}">
                    <a16:creationId xmlns:a16="http://schemas.microsoft.com/office/drawing/2014/main" id="{E7E52A7C-9E11-4C85-942A-3B36595F626E}"/>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0" name="Rectangle 48">
                <a:extLst>
                  <a:ext uri="{FF2B5EF4-FFF2-40B4-BE49-F238E27FC236}">
                    <a16:creationId xmlns:a16="http://schemas.microsoft.com/office/drawing/2014/main" id="{2942029B-BD7F-45E7-806B-B280CEF1B249}"/>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1" name="Rectangle 49">
                <a:extLst>
                  <a:ext uri="{FF2B5EF4-FFF2-40B4-BE49-F238E27FC236}">
                    <a16:creationId xmlns:a16="http://schemas.microsoft.com/office/drawing/2014/main" id="{248E59E8-7036-417A-8E32-9CB3F70BB95C}"/>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2" name="Rectangle 50">
                <a:extLst>
                  <a:ext uri="{FF2B5EF4-FFF2-40B4-BE49-F238E27FC236}">
                    <a16:creationId xmlns:a16="http://schemas.microsoft.com/office/drawing/2014/main" id="{FF3123AB-98C7-4B65-9B87-CE35C291ED98}"/>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3" name="Rectangle 51">
                <a:extLst>
                  <a:ext uri="{FF2B5EF4-FFF2-40B4-BE49-F238E27FC236}">
                    <a16:creationId xmlns:a16="http://schemas.microsoft.com/office/drawing/2014/main" id="{1BE8180D-B0A6-4197-8229-9BECA90BC48A}"/>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4" name="Rectangle 52">
                <a:extLst>
                  <a:ext uri="{FF2B5EF4-FFF2-40B4-BE49-F238E27FC236}">
                    <a16:creationId xmlns:a16="http://schemas.microsoft.com/office/drawing/2014/main" id="{35917348-960C-45E0-8571-597DD34E218F}"/>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5" name="Rectangle 53">
                <a:extLst>
                  <a:ext uri="{FF2B5EF4-FFF2-40B4-BE49-F238E27FC236}">
                    <a16:creationId xmlns:a16="http://schemas.microsoft.com/office/drawing/2014/main" id="{036E0E9E-5196-42B9-87E1-3592A4BECB92}"/>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6" name="Rectangle 54">
                <a:extLst>
                  <a:ext uri="{FF2B5EF4-FFF2-40B4-BE49-F238E27FC236}">
                    <a16:creationId xmlns:a16="http://schemas.microsoft.com/office/drawing/2014/main" id="{FC557AEF-2A54-4975-8E2F-25B159874D13}"/>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7" name="Rectangle 55">
                <a:extLst>
                  <a:ext uri="{FF2B5EF4-FFF2-40B4-BE49-F238E27FC236}">
                    <a16:creationId xmlns:a16="http://schemas.microsoft.com/office/drawing/2014/main" id="{9C1BC179-3EA7-4EF8-89A3-C800C57255B4}"/>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8" name="Rectangle 56">
                <a:extLst>
                  <a:ext uri="{FF2B5EF4-FFF2-40B4-BE49-F238E27FC236}">
                    <a16:creationId xmlns:a16="http://schemas.microsoft.com/office/drawing/2014/main" id="{71F92621-2616-4458-B8A4-90A5413CA542}"/>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9" name="Rectangle 57">
                <a:extLst>
                  <a:ext uri="{FF2B5EF4-FFF2-40B4-BE49-F238E27FC236}">
                    <a16:creationId xmlns:a16="http://schemas.microsoft.com/office/drawing/2014/main" id="{4F07E379-1651-44D4-905A-96196BEB3117}"/>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0" name="Rectangle 58">
                <a:extLst>
                  <a:ext uri="{FF2B5EF4-FFF2-40B4-BE49-F238E27FC236}">
                    <a16:creationId xmlns:a16="http://schemas.microsoft.com/office/drawing/2014/main" id="{8CE0FBEE-1291-4593-8B2D-5F7360F27C72}"/>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1" name="Rectangle 59">
                <a:extLst>
                  <a:ext uri="{FF2B5EF4-FFF2-40B4-BE49-F238E27FC236}">
                    <a16:creationId xmlns:a16="http://schemas.microsoft.com/office/drawing/2014/main" id="{6FA4DB64-C5B5-467C-8771-CD6FCBFC14E1}"/>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2" name="Rectangle 60">
                <a:extLst>
                  <a:ext uri="{FF2B5EF4-FFF2-40B4-BE49-F238E27FC236}">
                    <a16:creationId xmlns:a16="http://schemas.microsoft.com/office/drawing/2014/main" id="{98FDE0AF-FF5A-4C87-8CB6-BE97F7BF3837}"/>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3" name="Rectangle 61">
                <a:extLst>
                  <a:ext uri="{FF2B5EF4-FFF2-40B4-BE49-F238E27FC236}">
                    <a16:creationId xmlns:a16="http://schemas.microsoft.com/office/drawing/2014/main" id="{37CF8798-5A3F-4350-83EE-8D8B574E6C45}"/>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4" name="Rectangle 62">
                <a:extLst>
                  <a:ext uri="{FF2B5EF4-FFF2-40B4-BE49-F238E27FC236}">
                    <a16:creationId xmlns:a16="http://schemas.microsoft.com/office/drawing/2014/main" id="{91063781-B08D-419A-82F5-F27BB3A3F6DF}"/>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5" name="Rectangle 63">
                <a:extLst>
                  <a:ext uri="{FF2B5EF4-FFF2-40B4-BE49-F238E27FC236}">
                    <a16:creationId xmlns:a16="http://schemas.microsoft.com/office/drawing/2014/main" id="{E759F0F0-11D8-4D9C-BD19-9409DA352786}"/>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6" name="Rectangle 64">
                <a:extLst>
                  <a:ext uri="{FF2B5EF4-FFF2-40B4-BE49-F238E27FC236}">
                    <a16:creationId xmlns:a16="http://schemas.microsoft.com/office/drawing/2014/main" id="{32953193-1777-4FA5-8E05-36D4555CDF4E}"/>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7" name="Rectangle 65">
                <a:extLst>
                  <a:ext uri="{FF2B5EF4-FFF2-40B4-BE49-F238E27FC236}">
                    <a16:creationId xmlns:a16="http://schemas.microsoft.com/office/drawing/2014/main" id="{A1176870-8556-4E68-9FBD-0408D15C2F7D}"/>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8" name="Rectangle 66">
                <a:extLst>
                  <a:ext uri="{FF2B5EF4-FFF2-40B4-BE49-F238E27FC236}">
                    <a16:creationId xmlns:a16="http://schemas.microsoft.com/office/drawing/2014/main" id="{B037B2AA-DE8F-499D-8D4B-C8BA005684A2}"/>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9" name="Rectangle 67">
                <a:extLst>
                  <a:ext uri="{FF2B5EF4-FFF2-40B4-BE49-F238E27FC236}">
                    <a16:creationId xmlns:a16="http://schemas.microsoft.com/office/drawing/2014/main" id="{5BAD9DD3-2D47-4152-A28A-425FE06D9946}"/>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0" name="Rectangle 68">
                <a:extLst>
                  <a:ext uri="{FF2B5EF4-FFF2-40B4-BE49-F238E27FC236}">
                    <a16:creationId xmlns:a16="http://schemas.microsoft.com/office/drawing/2014/main" id="{EFCFE13F-A8C1-41D8-9895-3D0570B8E029}"/>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1" name="Rectangle 69">
                <a:extLst>
                  <a:ext uri="{FF2B5EF4-FFF2-40B4-BE49-F238E27FC236}">
                    <a16:creationId xmlns:a16="http://schemas.microsoft.com/office/drawing/2014/main" id="{FD17BE72-222B-4235-9220-A7FEDC6DAADB}"/>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2" name="Rectangle 70">
                <a:extLst>
                  <a:ext uri="{FF2B5EF4-FFF2-40B4-BE49-F238E27FC236}">
                    <a16:creationId xmlns:a16="http://schemas.microsoft.com/office/drawing/2014/main" id="{92FD9AA1-136C-4F49-B0FB-720275F937ED}"/>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3" name="Rectangle 71">
                <a:extLst>
                  <a:ext uri="{FF2B5EF4-FFF2-40B4-BE49-F238E27FC236}">
                    <a16:creationId xmlns:a16="http://schemas.microsoft.com/office/drawing/2014/main" id="{CD81F179-D7F7-4E29-892D-9897ECAC8642}"/>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4" name="Rectangle 72">
                <a:extLst>
                  <a:ext uri="{FF2B5EF4-FFF2-40B4-BE49-F238E27FC236}">
                    <a16:creationId xmlns:a16="http://schemas.microsoft.com/office/drawing/2014/main" id="{221464B1-BDCF-452B-9C86-03664C3D060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5" name="Rectangle 73">
                <a:extLst>
                  <a:ext uri="{FF2B5EF4-FFF2-40B4-BE49-F238E27FC236}">
                    <a16:creationId xmlns:a16="http://schemas.microsoft.com/office/drawing/2014/main" id="{0E46BD6C-CB43-4D5F-B06D-C0D76A8CB565}"/>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6" name="Rectangle 74">
                <a:extLst>
                  <a:ext uri="{FF2B5EF4-FFF2-40B4-BE49-F238E27FC236}">
                    <a16:creationId xmlns:a16="http://schemas.microsoft.com/office/drawing/2014/main" id="{F21C2113-38E8-471B-80B3-041CCD45394D}"/>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7" name="Rectangle 75">
                <a:extLst>
                  <a:ext uri="{FF2B5EF4-FFF2-40B4-BE49-F238E27FC236}">
                    <a16:creationId xmlns:a16="http://schemas.microsoft.com/office/drawing/2014/main" id="{93DE9977-158F-45F2-8240-1EDC6DC2F35D}"/>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8" name="Rectangle 76">
                <a:extLst>
                  <a:ext uri="{FF2B5EF4-FFF2-40B4-BE49-F238E27FC236}">
                    <a16:creationId xmlns:a16="http://schemas.microsoft.com/office/drawing/2014/main" id="{30137A80-45CD-4A72-A2D3-E1B0147DE77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9" name="Rectangle 77">
                <a:extLst>
                  <a:ext uri="{FF2B5EF4-FFF2-40B4-BE49-F238E27FC236}">
                    <a16:creationId xmlns:a16="http://schemas.microsoft.com/office/drawing/2014/main" id="{502CBB3C-70BA-44F9-AC1C-CC69FE2EFB69}"/>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0" name="Rectangle 78">
                <a:extLst>
                  <a:ext uri="{FF2B5EF4-FFF2-40B4-BE49-F238E27FC236}">
                    <a16:creationId xmlns:a16="http://schemas.microsoft.com/office/drawing/2014/main" id="{30693C8E-7796-40CD-A206-C3ACC975076E}"/>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1" name="Rectangle 79">
                <a:extLst>
                  <a:ext uri="{FF2B5EF4-FFF2-40B4-BE49-F238E27FC236}">
                    <a16:creationId xmlns:a16="http://schemas.microsoft.com/office/drawing/2014/main" id="{6D6DB1A8-65E6-4A50-A1A0-50553B03F841}"/>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2" name="Rectangle 80">
                <a:extLst>
                  <a:ext uri="{FF2B5EF4-FFF2-40B4-BE49-F238E27FC236}">
                    <a16:creationId xmlns:a16="http://schemas.microsoft.com/office/drawing/2014/main" id="{1E95DDB8-D898-4AA7-902A-4A231754E3E7}"/>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33" name="Freeform 81">
                <a:extLst>
                  <a:ext uri="{FF2B5EF4-FFF2-40B4-BE49-F238E27FC236}">
                    <a16:creationId xmlns:a16="http://schemas.microsoft.com/office/drawing/2014/main" id="{78AD4280-8646-47E1-BF49-50CF6A5A7A8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5194" name="Rectangle 82">
                <a:extLst>
                  <a:ext uri="{FF2B5EF4-FFF2-40B4-BE49-F238E27FC236}">
                    <a16:creationId xmlns:a16="http://schemas.microsoft.com/office/drawing/2014/main" id="{930B5B8F-B598-4EF5-8DEC-EDC4B5ECD15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5" name="Rectangle 83">
                <a:extLst>
                  <a:ext uri="{FF2B5EF4-FFF2-40B4-BE49-F238E27FC236}">
                    <a16:creationId xmlns:a16="http://schemas.microsoft.com/office/drawing/2014/main" id="{C0C94BE1-0501-447C-83FE-70A1C0555F8F}"/>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6" name="Rectangle 84">
                <a:extLst>
                  <a:ext uri="{FF2B5EF4-FFF2-40B4-BE49-F238E27FC236}">
                    <a16:creationId xmlns:a16="http://schemas.microsoft.com/office/drawing/2014/main" id="{CECBFB3C-D386-4C10-A24E-907F59A43688}"/>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7" name="Rectangle 85">
                <a:extLst>
                  <a:ext uri="{FF2B5EF4-FFF2-40B4-BE49-F238E27FC236}">
                    <a16:creationId xmlns:a16="http://schemas.microsoft.com/office/drawing/2014/main" id="{7EB09B1D-8FDC-4799-BB97-A07A76C92E14}"/>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8" name="Rectangle 86">
                <a:extLst>
                  <a:ext uri="{FF2B5EF4-FFF2-40B4-BE49-F238E27FC236}">
                    <a16:creationId xmlns:a16="http://schemas.microsoft.com/office/drawing/2014/main" id="{2D2D9C7C-1D68-407A-8ECC-387FF0565CCF}"/>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9" name="Rectangle 87">
                <a:extLst>
                  <a:ext uri="{FF2B5EF4-FFF2-40B4-BE49-F238E27FC236}">
                    <a16:creationId xmlns:a16="http://schemas.microsoft.com/office/drawing/2014/main" id="{BE4117BD-EC61-4C59-95EE-B8B61E622ABD}"/>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0" name="Rectangle 88">
                <a:extLst>
                  <a:ext uri="{FF2B5EF4-FFF2-40B4-BE49-F238E27FC236}">
                    <a16:creationId xmlns:a16="http://schemas.microsoft.com/office/drawing/2014/main" id="{D325EF02-A50E-430C-A3B6-A742CBF737A2}"/>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1" name="Rectangle 89">
                <a:extLst>
                  <a:ext uri="{FF2B5EF4-FFF2-40B4-BE49-F238E27FC236}">
                    <a16:creationId xmlns:a16="http://schemas.microsoft.com/office/drawing/2014/main" id="{88B98932-4DE4-4D0C-8991-B7B6CBA0D3A9}"/>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2" name="Rectangle 90">
                <a:extLst>
                  <a:ext uri="{FF2B5EF4-FFF2-40B4-BE49-F238E27FC236}">
                    <a16:creationId xmlns:a16="http://schemas.microsoft.com/office/drawing/2014/main" id="{C691F523-2042-4984-B796-92E64F0098BC}"/>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3" name="Rectangle 91">
                <a:extLst>
                  <a:ext uri="{FF2B5EF4-FFF2-40B4-BE49-F238E27FC236}">
                    <a16:creationId xmlns:a16="http://schemas.microsoft.com/office/drawing/2014/main" id="{FD7BA683-E0B8-43DF-9CBD-AFD24758AABE}"/>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4" name="Rectangle 92">
                <a:extLst>
                  <a:ext uri="{FF2B5EF4-FFF2-40B4-BE49-F238E27FC236}">
                    <a16:creationId xmlns:a16="http://schemas.microsoft.com/office/drawing/2014/main" id="{4989A0C8-AAE9-4F5F-B5AE-E71F0B83A21D}"/>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5" name="Rectangle 93">
                <a:extLst>
                  <a:ext uri="{FF2B5EF4-FFF2-40B4-BE49-F238E27FC236}">
                    <a16:creationId xmlns:a16="http://schemas.microsoft.com/office/drawing/2014/main" id="{15C2787D-7B75-412F-9245-56B0AB03FA93}"/>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6" name="Rectangle 94">
                <a:extLst>
                  <a:ext uri="{FF2B5EF4-FFF2-40B4-BE49-F238E27FC236}">
                    <a16:creationId xmlns:a16="http://schemas.microsoft.com/office/drawing/2014/main" id="{6C1AA1CF-7264-485F-9510-9E5BFB9B1F6D}"/>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7" name="Rectangle 95">
                <a:extLst>
                  <a:ext uri="{FF2B5EF4-FFF2-40B4-BE49-F238E27FC236}">
                    <a16:creationId xmlns:a16="http://schemas.microsoft.com/office/drawing/2014/main" id="{78CD94D2-264B-4290-A315-0C8DD99998F6}"/>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8" name="Rectangle 96">
                <a:extLst>
                  <a:ext uri="{FF2B5EF4-FFF2-40B4-BE49-F238E27FC236}">
                    <a16:creationId xmlns:a16="http://schemas.microsoft.com/office/drawing/2014/main" id="{E3EAEF58-1848-4739-908E-543416A2F407}"/>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9" name="Rectangle 97">
                <a:extLst>
                  <a:ext uri="{FF2B5EF4-FFF2-40B4-BE49-F238E27FC236}">
                    <a16:creationId xmlns:a16="http://schemas.microsoft.com/office/drawing/2014/main" id="{E22A1B9F-6F31-45C5-B60E-A7C5D8E1F098}"/>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0" name="Rectangle 98">
                <a:extLst>
                  <a:ext uri="{FF2B5EF4-FFF2-40B4-BE49-F238E27FC236}">
                    <a16:creationId xmlns:a16="http://schemas.microsoft.com/office/drawing/2014/main" id="{BBFF1D2A-B7AB-4009-9F61-6C2C24E6BB9C}"/>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1" name="Rectangle 99">
                <a:extLst>
                  <a:ext uri="{FF2B5EF4-FFF2-40B4-BE49-F238E27FC236}">
                    <a16:creationId xmlns:a16="http://schemas.microsoft.com/office/drawing/2014/main" id="{C709D6A0-518C-4E60-8976-57BF4DFBEDC5}"/>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2" name="Rectangle 100">
                <a:extLst>
                  <a:ext uri="{FF2B5EF4-FFF2-40B4-BE49-F238E27FC236}">
                    <a16:creationId xmlns:a16="http://schemas.microsoft.com/office/drawing/2014/main" id="{16949BCF-0E48-4C20-A86A-53529F949990}"/>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3" name="Rectangle 101">
                <a:extLst>
                  <a:ext uri="{FF2B5EF4-FFF2-40B4-BE49-F238E27FC236}">
                    <a16:creationId xmlns:a16="http://schemas.microsoft.com/office/drawing/2014/main" id="{8F7F09EC-EF5E-45EC-9CB2-63C878C1833F}"/>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4" name="Rectangle 102">
                <a:extLst>
                  <a:ext uri="{FF2B5EF4-FFF2-40B4-BE49-F238E27FC236}">
                    <a16:creationId xmlns:a16="http://schemas.microsoft.com/office/drawing/2014/main" id="{A2C25BBA-2FE3-4BDF-894A-B035AE083CB1}"/>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5" name="Rectangle 103">
                <a:extLst>
                  <a:ext uri="{FF2B5EF4-FFF2-40B4-BE49-F238E27FC236}">
                    <a16:creationId xmlns:a16="http://schemas.microsoft.com/office/drawing/2014/main" id="{6AA4DE88-1D70-4D83-B68E-D93648D1DDE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6" name="Rectangle 104">
                <a:extLst>
                  <a:ext uri="{FF2B5EF4-FFF2-40B4-BE49-F238E27FC236}">
                    <a16:creationId xmlns:a16="http://schemas.microsoft.com/office/drawing/2014/main" id="{6F7DF811-CCBD-4F0A-8857-164B817F1EFB}"/>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7" name="Rectangle 105">
                <a:extLst>
                  <a:ext uri="{FF2B5EF4-FFF2-40B4-BE49-F238E27FC236}">
                    <a16:creationId xmlns:a16="http://schemas.microsoft.com/office/drawing/2014/main" id="{D92A658C-C648-4F22-A298-7943CE771E64}"/>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8" name="Rectangle 106">
                <a:extLst>
                  <a:ext uri="{FF2B5EF4-FFF2-40B4-BE49-F238E27FC236}">
                    <a16:creationId xmlns:a16="http://schemas.microsoft.com/office/drawing/2014/main" id="{22C31BF1-368A-4762-83D1-8F12F6588B4B}"/>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9" name="Rectangle 107">
                <a:extLst>
                  <a:ext uri="{FF2B5EF4-FFF2-40B4-BE49-F238E27FC236}">
                    <a16:creationId xmlns:a16="http://schemas.microsoft.com/office/drawing/2014/main" id="{CB9E38B7-400D-4A3F-BC3B-12FE551A121C}"/>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0" name="Rectangle 108">
                <a:extLst>
                  <a:ext uri="{FF2B5EF4-FFF2-40B4-BE49-F238E27FC236}">
                    <a16:creationId xmlns:a16="http://schemas.microsoft.com/office/drawing/2014/main" id="{5EDEA8D2-A05E-4B0E-B83F-2E3B7CD033AE}"/>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1" name="Rectangle 109">
                <a:extLst>
                  <a:ext uri="{FF2B5EF4-FFF2-40B4-BE49-F238E27FC236}">
                    <a16:creationId xmlns:a16="http://schemas.microsoft.com/office/drawing/2014/main" id="{E14E9098-FC59-4992-AAD2-73273F1BEF30}"/>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2" name="Rectangle 110">
                <a:extLst>
                  <a:ext uri="{FF2B5EF4-FFF2-40B4-BE49-F238E27FC236}">
                    <a16:creationId xmlns:a16="http://schemas.microsoft.com/office/drawing/2014/main" id="{E44F0E88-319E-4E97-BC2B-3302A27E7AC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3" name="Rectangle 111">
                <a:extLst>
                  <a:ext uri="{FF2B5EF4-FFF2-40B4-BE49-F238E27FC236}">
                    <a16:creationId xmlns:a16="http://schemas.microsoft.com/office/drawing/2014/main" id="{9510D63F-47CC-4976-8642-1A575BAE2AFA}"/>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4" name="Rectangle 112">
                <a:extLst>
                  <a:ext uri="{FF2B5EF4-FFF2-40B4-BE49-F238E27FC236}">
                    <a16:creationId xmlns:a16="http://schemas.microsoft.com/office/drawing/2014/main" id="{9B5D00BC-740E-4AA2-8DFA-08202ADAC36D}"/>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5" name="Rectangle 113">
                <a:extLst>
                  <a:ext uri="{FF2B5EF4-FFF2-40B4-BE49-F238E27FC236}">
                    <a16:creationId xmlns:a16="http://schemas.microsoft.com/office/drawing/2014/main" id="{B1105106-9F5A-4327-BA95-C3AD42F43DB7}"/>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6" name="Rectangle 114">
                <a:extLst>
                  <a:ext uri="{FF2B5EF4-FFF2-40B4-BE49-F238E27FC236}">
                    <a16:creationId xmlns:a16="http://schemas.microsoft.com/office/drawing/2014/main" id="{DC30649A-9F55-4F0F-AA8C-E9370CD4AA16}"/>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7" name="Rectangle 115">
                <a:extLst>
                  <a:ext uri="{FF2B5EF4-FFF2-40B4-BE49-F238E27FC236}">
                    <a16:creationId xmlns:a16="http://schemas.microsoft.com/office/drawing/2014/main" id="{D33163EB-4C87-48C0-9635-6EB4AF9A8BAD}"/>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8" name="Rectangle 116">
                <a:extLst>
                  <a:ext uri="{FF2B5EF4-FFF2-40B4-BE49-F238E27FC236}">
                    <a16:creationId xmlns:a16="http://schemas.microsoft.com/office/drawing/2014/main" id="{D052A6D1-209F-46FE-B722-01A910D2CE8B}"/>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9" name="Rectangle 117">
                <a:extLst>
                  <a:ext uri="{FF2B5EF4-FFF2-40B4-BE49-F238E27FC236}">
                    <a16:creationId xmlns:a16="http://schemas.microsoft.com/office/drawing/2014/main" id="{4D4465E1-2499-47A0-8DA6-FD2CBDFBDEA8}"/>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0" name="Rectangle 118">
                <a:extLst>
                  <a:ext uri="{FF2B5EF4-FFF2-40B4-BE49-F238E27FC236}">
                    <a16:creationId xmlns:a16="http://schemas.microsoft.com/office/drawing/2014/main" id="{F3326076-5699-4822-8D1C-04714F62CB0E}"/>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1" name="Rectangle 119">
                <a:extLst>
                  <a:ext uri="{FF2B5EF4-FFF2-40B4-BE49-F238E27FC236}">
                    <a16:creationId xmlns:a16="http://schemas.microsoft.com/office/drawing/2014/main" id="{E9991030-9ADA-4F30-9F80-EF4635213B19}"/>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2" name="Rectangle 120">
                <a:extLst>
                  <a:ext uri="{FF2B5EF4-FFF2-40B4-BE49-F238E27FC236}">
                    <a16:creationId xmlns:a16="http://schemas.microsoft.com/office/drawing/2014/main" id="{CBFB2580-6D97-4A0F-9D67-9D23C20398E6}"/>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3" name="Rectangle 121">
                <a:extLst>
                  <a:ext uri="{FF2B5EF4-FFF2-40B4-BE49-F238E27FC236}">
                    <a16:creationId xmlns:a16="http://schemas.microsoft.com/office/drawing/2014/main" id="{3A7E9A3B-50EE-4D92-B828-CF99A00B3F7D}"/>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4" name="Rectangle 122">
                <a:extLst>
                  <a:ext uri="{FF2B5EF4-FFF2-40B4-BE49-F238E27FC236}">
                    <a16:creationId xmlns:a16="http://schemas.microsoft.com/office/drawing/2014/main" id="{EDBB3313-446D-44F5-AE92-5B838075C2F8}"/>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5" name="Rectangle 123">
                <a:extLst>
                  <a:ext uri="{FF2B5EF4-FFF2-40B4-BE49-F238E27FC236}">
                    <a16:creationId xmlns:a16="http://schemas.microsoft.com/office/drawing/2014/main" id="{8F108FBA-FB48-4993-B658-654CB1E6EB9E}"/>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6" name="Rectangle 124">
                <a:extLst>
                  <a:ext uri="{FF2B5EF4-FFF2-40B4-BE49-F238E27FC236}">
                    <a16:creationId xmlns:a16="http://schemas.microsoft.com/office/drawing/2014/main" id="{0D6822CB-B227-406E-94C4-5B224A1292EA}"/>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7" name="Rectangle 125">
                <a:extLst>
                  <a:ext uri="{FF2B5EF4-FFF2-40B4-BE49-F238E27FC236}">
                    <a16:creationId xmlns:a16="http://schemas.microsoft.com/office/drawing/2014/main" id="{66371555-8CD9-4176-A3BC-17973AB4B34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8" name="Rectangle 126">
                <a:extLst>
                  <a:ext uri="{FF2B5EF4-FFF2-40B4-BE49-F238E27FC236}">
                    <a16:creationId xmlns:a16="http://schemas.microsoft.com/office/drawing/2014/main" id="{12D0956C-65AD-4CDF-91E9-E78C1DCECAE1}"/>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9" name="Rectangle 127">
                <a:extLst>
                  <a:ext uri="{FF2B5EF4-FFF2-40B4-BE49-F238E27FC236}">
                    <a16:creationId xmlns:a16="http://schemas.microsoft.com/office/drawing/2014/main" id="{ABA92D86-A3C2-45B2-8E72-834D09FCB947}"/>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0" name="Rectangle 128">
                <a:extLst>
                  <a:ext uri="{FF2B5EF4-FFF2-40B4-BE49-F238E27FC236}">
                    <a16:creationId xmlns:a16="http://schemas.microsoft.com/office/drawing/2014/main" id="{94F258E0-3CCC-492B-9CD2-4BECEFFF6304}"/>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1" name="Rectangle 129">
                <a:extLst>
                  <a:ext uri="{FF2B5EF4-FFF2-40B4-BE49-F238E27FC236}">
                    <a16:creationId xmlns:a16="http://schemas.microsoft.com/office/drawing/2014/main" id="{B3A5AD38-A5D5-467F-8FC6-01296E3938B2}"/>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2" name="Rectangle 130">
                <a:extLst>
                  <a:ext uri="{FF2B5EF4-FFF2-40B4-BE49-F238E27FC236}">
                    <a16:creationId xmlns:a16="http://schemas.microsoft.com/office/drawing/2014/main" id="{79940AE6-BF97-4C23-A123-386E7DDC3B8E}"/>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3" name="Rectangle 131">
                <a:extLst>
                  <a:ext uri="{FF2B5EF4-FFF2-40B4-BE49-F238E27FC236}">
                    <a16:creationId xmlns:a16="http://schemas.microsoft.com/office/drawing/2014/main" id="{7B3C23C7-E9E8-43D8-91B2-61BBD83DF6F9}"/>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4" name="Rectangle 132">
                <a:extLst>
                  <a:ext uri="{FF2B5EF4-FFF2-40B4-BE49-F238E27FC236}">
                    <a16:creationId xmlns:a16="http://schemas.microsoft.com/office/drawing/2014/main" id="{A8C48CF6-6195-4D05-8F02-F3CE2CDAEF4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5" name="Rectangle 133">
                <a:extLst>
                  <a:ext uri="{FF2B5EF4-FFF2-40B4-BE49-F238E27FC236}">
                    <a16:creationId xmlns:a16="http://schemas.microsoft.com/office/drawing/2014/main" id="{27E6DEB2-9061-4650-BA49-5117D185D916}"/>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6" name="Rectangle 134">
                <a:extLst>
                  <a:ext uri="{FF2B5EF4-FFF2-40B4-BE49-F238E27FC236}">
                    <a16:creationId xmlns:a16="http://schemas.microsoft.com/office/drawing/2014/main" id="{C459ED43-6046-4740-9A3B-FDD6F85FF16A}"/>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7" name="Rectangle 135">
                <a:extLst>
                  <a:ext uri="{FF2B5EF4-FFF2-40B4-BE49-F238E27FC236}">
                    <a16:creationId xmlns:a16="http://schemas.microsoft.com/office/drawing/2014/main" id="{410ADE22-C6F9-4A8D-8DE5-22B0F37DE0A4}"/>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8" name="Rectangle 136">
                <a:extLst>
                  <a:ext uri="{FF2B5EF4-FFF2-40B4-BE49-F238E27FC236}">
                    <a16:creationId xmlns:a16="http://schemas.microsoft.com/office/drawing/2014/main" id="{CE8978C0-C841-475C-B645-D61378596E1A}"/>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9" name="Rectangle 137">
                <a:extLst>
                  <a:ext uri="{FF2B5EF4-FFF2-40B4-BE49-F238E27FC236}">
                    <a16:creationId xmlns:a16="http://schemas.microsoft.com/office/drawing/2014/main" id="{D2420218-AE4F-45E9-A56B-C90BB343C06E}"/>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90" name="Freeform 138">
                <a:extLst>
                  <a:ext uri="{FF2B5EF4-FFF2-40B4-BE49-F238E27FC236}">
                    <a16:creationId xmlns:a16="http://schemas.microsoft.com/office/drawing/2014/main" id="{F545CAA4-8F60-4C3A-B714-C63DC429AF7A}"/>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1" name="Freeform 139">
                <a:extLst>
                  <a:ext uri="{FF2B5EF4-FFF2-40B4-BE49-F238E27FC236}">
                    <a16:creationId xmlns:a16="http://schemas.microsoft.com/office/drawing/2014/main" id="{E11BF5EB-F34F-41C7-8997-B3FBA89D1C5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2" name="Freeform 140">
                <a:extLst>
                  <a:ext uri="{FF2B5EF4-FFF2-40B4-BE49-F238E27FC236}">
                    <a16:creationId xmlns:a16="http://schemas.microsoft.com/office/drawing/2014/main" id="{6F857BF9-45A0-472C-B4B1-004964BA023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3" name="Freeform 141">
                <a:extLst>
                  <a:ext uri="{FF2B5EF4-FFF2-40B4-BE49-F238E27FC236}">
                    <a16:creationId xmlns:a16="http://schemas.microsoft.com/office/drawing/2014/main" id="{88C0D059-5C28-4D03-85E4-EF20B80785F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4" name="Freeform 142">
                <a:extLst>
                  <a:ext uri="{FF2B5EF4-FFF2-40B4-BE49-F238E27FC236}">
                    <a16:creationId xmlns:a16="http://schemas.microsoft.com/office/drawing/2014/main" id="{6DAC63E5-C46D-427E-BEDE-0C2607A25E64}"/>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5" name="Freeform 143">
                <a:extLst>
                  <a:ext uri="{FF2B5EF4-FFF2-40B4-BE49-F238E27FC236}">
                    <a16:creationId xmlns:a16="http://schemas.microsoft.com/office/drawing/2014/main" id="{F79F6C10-D3CF-484A-BA67-4CBEB7FB9C1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6" name="Freeform 144">
                <a:extLst>
                  <a:ext uri="{FF2B5EF4-FFF2-40B4-BE49-F238E27FC236}">
                    <a16:creationId xmlns:a16="http://schemas.microsoft.com/office/drawing/2014/main" id="{CC79B14F-A71F-4065-AB3B-E9DB84F502E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7" name="Freeform 145">
                <a:extLst>
                  <a:ext uri="{FF2B5EF4-FFF2-40B4-BE49-F238E27FC236}">
                    <a16:creationId xmlns:a16="http://schemas.microsoft.com/office/drawing/2014/main" id="{B6FF34E5-C6DF-4C53-A585-762D8542E265}"/>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498" name="Freeform 146">
                <a:extLst>
                  <a:ext uri="{FF2B5EF4-FFF2-40B4-BE49-F238E27FC236}">
                    <a16:creationId xmlns:a16="http://schemas.microsoft.com/office/drawing/2014/main" id="{58DC2AAD-AB0C-46AA-9D98-69B08A31368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5259" name="Rectangle 147">
                <a:extLst>
                  <a:ext uri="{FF2B5EF4-FFF2-40B4-BE49-F238E27FC236}">
                    <a16:creationId xmlns:a16="http://schemas.microsoft.com/office/drawing/2014/main" id="{58E8FF99-74B1-4A63-A276-3419B6C876B6}"/>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60" name="Rectangle 148">
                <a:extLst>
                  <a:ext uri="{FF2B5EF4-FFF2-40B4-BE49-F238E27FC236}">
                    <a16:creationId xmlns:a16="http://schemas.microsoft.com/office/drawing/2014/main" id="{63B2712C-FB4A-4AB5-A8A8-B3C16265A270}"/>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501" name="Freeform 149">
                <a:extLst>
                  <a:ext uri="{FF2B5EF4-FFF2-40B4-BE49-F238E27FC236}">
                    <a16:creationId xmlns:a16="http://schemas.microsoft.com/office/drawing/2014/main" id="{EE035F2D-5528-43A7-82B1-38B2CAE91AD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15502" name="Freeform 150">
                <a:extLst>
                  <a:ext uri="{FF2B5EF4-FFF2-40B4-BE49-F238E27FC236}">
                    <a16:creationId xmlns:a16="http://schemas.microsoft.com/office/drawing/2014/main" id="{B535737B-DC3C-4430-BE41-CC9DF2EF0535}"/>
                  </a:ext>
                </a:extLst>
              </p:cNvPr>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13"/>
              </a:p>
            </p:txBody>
          </p:sp>
          <p:sp>
            <p:nvSpPr>
              <p:cNvPr id="45207" name="Freeform 151">
                <a:extLst>
                  <a:ext uri="{FF2B5EF4-FFF2-40B4-BE49-F238E27FC236}">
                    <a16:creationId xmlns:a16="http://schemas.microsoft.com/office/drawing/2014/main" id="{1E398C5B-E214-4D40-95E1-BAF97C620493}"/>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sz="1013">
                  <a:latin typeface="Arial" charset="0"/>
                </a:endParaRPr>
              </a:p>
            </p:txBody>
          </p:sp>
          <p:sp>
            <p:nvSpPr>
              <p:cNvPr id="45208" name="Oval 152">
                <a:extLst>
                  <a:ext uri="{FF2B5EF4-FFF2-40B4-BE49-F238E27FC236}">
                    <a16:creationId xmlns:a16="http://schemas.microsoft.com/office/drawing/2014/main" id="{C97FA7A6-7E25-4B01-8BE6-3B79BCF2E20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sz="1013">
                  <a:latin typeface="Arial" charset="0"/>
                </a:endParaRPr>
              </a:p>
            </p:txBody>
          </p:sp>
        </p:grpSp>
      </p:grpSp>
      <p:sp>
        <p:nvSpPr>
          <p:cNvPr id="45209" name="Rectangle 153">
            <a:extLst>
              <a:ext uri="{FF2B5EF4-FFF2-40B4-BE49-F238E27FC236}">
                <a16:creationId xmlns:a16="http://schemas.microsoft.com/office/drawing/2014/main" id="{036F6ED5-B2A7-41E7-BEA3-96597DA8B465}"/>
              </a:ext>
            </a:extLst>
          </p:cNvPr>
          <p:cNvSpPr>
            <a:spLocks noGrp="1" noRot="1" noChangeArrowheads="1"/>
          </p:cNvSpPr>
          <p:nvPr>
            <p:ph type="title"/>
          </p:nvPr>
        </p:nvSpPr>
        <p:spPr bwMode="auto">
          <a:xfrm>
            <a:off x="301627"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89C9C871-F04E-4572-A3D4-F994A0FA7837}"/>
              </a:ext>
            </a:extLst>
          </p:cNvPr>
          <p:cNvSpPr>
            <a:spLocks noGrp="1" noChangeArrowheads="1"/>
          </p:cNvSpPr>
          <p:nvPr>
            <p:ph type="dt" sz="half" idx="2"/>
          </p:nvPr>
        </p:nvSpPr>
        <p:spPr bwMode="auto">
          <a:xfrm>
            <a:off x="301627"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563">
                <a:latin typeface="Arial" charset="0"/>
              </a:defRPr>
            </a:lvl1pPr>
          </a:lstStyle>
          <a:p>
            <a:pPr>
              <a:defRPr/>
            </a:pPr>
            <a:endParaRPr lang="en-US"/>
          </a:p>
        </p:txBody>
      </p:sp>
      <p:sp>
        <p:nvSpPr>
          <p:cNvPr id="45211" name="Rectangle 155">
            <a:extLst>
              <a:ext uri="{FF2B5EF4-FFF2-40B4-BE49-F238E27FC236}">
                <a16:creationId xmlns:a16="http://schemas.microsoft.com/office/drawing/2014/main" id="{93756005-059F-43CB-9E84-A3992B6B486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563">
                <a:latin typeface="Arial" charset="0"/>
              </a:defRPr>
            </a:lvl1pPr>
          </a:lstStyle>
          <a:p>
            <a:pPr>
              <a:defRPr/>
            </a:pPr>
            <a:endParaRPr lang="en-US"/>
          </a:p>
        </p:txBody>
      </p:sp>
      <p:sp>
        <p:nvSpPr>
          <p:cNvPr id="45212" name="Rectangle 156">
            <a:extLst>
              <a:ext uri="{FF2B5EF4-FFF2-40B4-BE49-F238E27FC236}">
                <a16:creationId xmlns:a16="http://schemas.microsoft.com/office/drawing/2014/main" id="{E73BEAB5-79C3-4A44-BF89-0A2F142D5F2F}"/>
              </a:ext>
            </a:extLst>
          </p:cNvPr>
          <p:cNvSpPr>
            <a:spLocks noGrp="1" noChangeArrowheads="1"/>
          </p:cNvSpPr>
          <p:nvPr>
            <p:ph type="sldNum" sz="quarter" idx="4"/>
          </p:nvPr>
        </p:nvSpPr>
        <p:spPr bwMode="auto">
          <a:xfrm>
            <a:off x="6553202"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63"/>
            </a:lvl1pPr>
          </a:lstStyle>
          <a:p>
            <a:pPr>
              <a:defRPr/>
            </a:pPr>
            <a:fld id="{090B3E2F-856A-4BF7-971C-C2959695121A}" type="slidenum">
              <a:rPr lang="en-US" altLang="en-US"/>
              <a:pPr>
                <a:defRPr/>
              </a:pPr>
              <a:t>‹#›</a:t>
            </a:fld>
            <a:endParaRPr lang="en-US" altLang="en-US"/>
          </a:p>
        </p:txBody>
      </p:sp>
      <p:sp>
        <p:nvSpPr>
          <p:cNvPr id="45213" name="Rectangle 157">
            <a:extLst>
              <a:ext uri="{FF2B5EF4-FFF2-40B4-BE49-F238E27FC236}">
                <a16:creationId xmlns:a16="http://schemas.microsoft.com/office/drawing/2014/main" id="{E85838A4-05BE-43EF-8B0B-4DCF61741EC1}"/>
              </a:ext>
            </a:extLst>
          </p:cNvPr>
          <p:cNvSpPr>
            <a:spLocks noGrp="1" noRot="1" noChangeArrowheads="1"/>
          </p:cNvSpPr>
          <p:nvPr>
            <p:ph type="body" idx="1"/>
          </p:nvPr>
        </p:nvSpPr>
        <p:spPr bwMode="auto">
          <a:xfrm>
            <a:off x="301627"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321684"/>
      </p:ext>
    </p:extLst>
  </p:cSld>
  <p:clrMap bg1="dk2" tx1="lt1" bg2="dk1" tx2="lt2" accent1="accent1" accent2="accent2" accent3="accent3" accent4="accent4" accent5="accent5" accent6="accent6" hlink="hlink" folHlink="folHlink"/>
  <p:sldLayoutIdLst>
    <p:sldLayoutId id="2147483665" r:id="rId1"/>
  </p:sldLayoutIdLst>
  <p:transition>
    <p:random/>
  </p:transition>
  <p:txStyles>
    <p:titleStyle>
      <a:lvl1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2475">
          <a:solidFill>
            <a:schemeClr val="tx2"/>
          </a:solidFill>
          <a:effectLst>
            <a:outerShdw blurRad="38100" dist="38100" dir="2700000" algn="tl">
              <a:srgbClr val="000000"/>
            </a:outerShdw>
          </a:effectLst>
          <a:latin typeface="Alba Super" pitchFamily="2" charset="0"/>
        </a:defRPr>
      </a:lvl5pPr>
      <a:lvl6pPr marL="25717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6pPr>
      <a:lvl7pPr marL="51435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7pPr>
      <a:lvl8pPr marL="77152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8pPr>
      <a:lvl9pPr marL="102870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9pPr>
    </p:titleStyle>
    <p:bodyStyle>
      <a:lvl1pPr marL="192881" indent="-192881" algn="l" rtl="0" eaLnBrk="0" fontAlgn="base" hangingPunct="0">
        <a:spcBef>
          <a:spcPct val="20000"/>
        </a:spcBef>
        <a:spcAft>
          <a:spcPct val="0"/>
        </a:spcAft>
        <a:buClr>
          <a:schemeClr val="hlink"/>
        </a:buClr>
        <a:buSzPct val="80000"/>
        <a:buFont typeface="Arial" panose="020B0604020202020204" pitchFamily="34" charset="0"/>
        <a:buChar char="►"/>
        <a:defRPr sz="1800">
          <a:solidFill>
            <a:schemeClr val="tx1"/>
          </a:solidFill>
          <a:effectLst>
            <a:outerShdw blurRad="38100" dist="38100" dir="2700000" algn="tl">
              <a:srgbClr val="000000"/>
            </a:outerShdw>
          </a:effectLst>
          <a:latin typeface="+mn-lt"/>
          <a:ea typeface="+mn-ea"/>
          <a:cs typeface="+mn-cs"/>
        </a:defRPr>
      </a:lvl1pPr>
      <a:lvl2pPr marL="417910" indent="-160735" algn="l" rtl="0" eaLnBrk="0" fontAlgn="base" hangingPunct="0">
        <a:spcBef>
          <a:spcPct val="20000"/>
        </a:spcBef>
        <a:spcAft>
          <a:spcPct val="0"/>
        </a:spcAft>
        <a:buClr>
          <a:schemeClr val="folHlink"/>
        </a:buClr>
        <a:buFont typeface="Wingdings" panose="05000000000000000000" pitchFamily="2" charset="2"/>
        <a:buChar char="§"/>
        <a:defRPr sz="1575">
          <a:solidFill>
            <a:schemeClr val="tx1"/>
          </a:solidFill>
          <a:effectLst>
            <a:outerShdw blurRad="38100" dist="38100" dir="2700000" algn="tl">
              <a:srgbClr val="000000"/>
            </a:outerShdw>
          </a:effectLst>
          <a:latin typeface="+mn-lt"/>
        </a:defRPr>
      </a:lvl2pPr>
      <a:lvl3pPr marL="642938" indent="-128588" algn="l" rtl="0" eaLnBrk="0" fontAlgn="base" hangingPunct="0">
        <a:spcBef>
          <a:spcPct val="20000"/>
        </a:spcBef>
        <a:spcAft>
          <a:spcPct val="0"/>
        </a:spcAft>
        <a:buClr>
          <a:schemeClr val="hlink"/>
        </a:buClr>
        <a:buSzPct val="80000"/>
        <a:buFont typeface="Arial" panose="020B0604020202020204" pitchFamily="34" charset="0"/>
        <a:buChar char="►"/>
        <a:defRPr sz="1350">
          <a:solidFill>
            <a:schemeClr val="tx1"/>
          </a:solidFill>
          <a:effectLst>
            <a:outerShdw blurRad="38100" dist="38100" dir="2700000" algn="tl">
              <a:srgbClr val="000000"/>
            </a:outerShdw>
          </a:effectLst>
          <a:latin typeface="+mn-lt"/>
        </a:defRPr>
      </a:lvl3pPr>
      <a:lvl4pPr marL="900113" indent="-128588" algn="l" rtl="0" eaLnBrk="0" fontAlgn="base" hangingPunct="0">
        <a:spcBef>
          <a:spcPct val="20000"/>
        </a:spcBef>
        <a:spcAft>
          <a:spcPct val="0"/>
        </a:spcAft>
        <a:buClr>
          <a:schemeClr val="folHlink"/>
        </a:buClr>
        <a:buFont typeface="Wingdings" panose="05000000000000000000" pitchFamily="2" charset="2"/>
        <a:buChar char="§"/>
        <a:defRPr sz="1125">
          <a:solidFill>
            <a:schemeClr val="tx1"/>
          </a:solidFill>
          <a:effectLst>
            <a:outerShdw blurRad="38100" dist="38100" dir="2700000" algn="tl">
              <a:srgbClr val="000000"/>
            </a:outerShdw>
          </a:effectLst>
          <a:latin typeface="+mn-lt"/>
        </a:defRPr>
      </a:lvl4pPr>
      <a:lvl5pPr marL="1157288" indent="-128588" algn="l" rtl="0" eaLnBrk="0" fontAlgn="base" hangingPunct="0">
        <a:spcBef>
          <a:spcPct val="20000"/>
        </a:spcBef>
        <a:spcAft>
          <a:spcPct val="0"/>
        </a:spcAft>
        <a:buClr>
          <a:schemeClr val="hlink"/>
        </a:buClr>
        <a:buSzPct val="80000"/>
        <a:buFont typeface="Arial" panose="020B0604020202020204" pitchFamily="34" charset="0"/>
        <a:buChar char="►"/>
        <a:defRPr sz="1125">
          <a:solidFill>
            <a:schemeClr val="tx1"/>
          </a:solidFill>
          <a:effectLst>
            <a:outerShdw blurRad="38100" dist="38100" dir="2700000" algn="tl">
              <a:srgbClr val="000000"/>
            </a:outerShdw>
          </a:effectLst>
          <a:latin typeface="+mn-lt"/>
        </a:defRPr>
      </a:lvl5pPr>
      <a:lvl6pPr marL="141446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6pPr>
      <a:lvl7pPr marL="167163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7pPr>
      <a:lvl8pPr marL="192881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8pPr>
      <a:lvl9pPr marL="218598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slides/_rels/slide5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0350" y="1257300"/>
            <a:ext cx="4629150" cy="1420772"/>
          </a:xfrm>
        </p:spPr>
        <p:txBody>
          <a:bodyPr>
            <a:normAutofit fontScale="90000"/>
          </a:bodyPr>
          <a:lstStyle/>
          <a:p>
            <a:pPr algn="ctr"/>
            <a:r>
              <a:rPr lang="en-US" sz="5400" dirty="0">
                <a:solidFill>
                  <a:schemeClr val="accent2">
                    <a:lumMod val="60000"/>
                    <a:lumOff val="40000"/>
                  </a:schemeClr>
                </a:solidFill>
                <a:effectLst>
                  <a:outerShdw blurRad="38100" dist="38100" dir="2700000" algn="tl">
                    <a:srgbClr val="000000">
                      <a:alpha val="43137"/>
                    </a:srgbClr>
                  </a:outerShdw>
                </a:effectLst>
              </a:rPr>
              <a:t>Matthew</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Dig Site 9</a:t>
            </a:r>
          </a:p>
        </p:txBody>
      </p:sp>
      <p:sp>
        <p:nvSpPr>
          <p:cNvPr id="3" name="Subtitle 2"/>
          <p:cNvSpPr>
            <a:spLocks noGrp="1"/>
          </p:cNvSpPr>
          <p:nvPr>
            <p:ph type="subTitle" idx="1"/>
          </p:nvPr>
        </p:nvSpPr>
        <p:spPr>
          <a:xfrm>
            <a:off x="2057400" y="3143250"/>
            <a:ext cx="6858000" cy="1028700"/>
          </a:xfrm>
        </p:spPr>
        <p:txBody>
          <a:bodyPr>
            <a:normAutofit fontScale="92500" lnSpcReduction="10000"/>
          </a:bodyPr>
          <a:lstStyle/>
          <a:p>
            <a:pPr algn="ctr"/>
            <a:r>
              <a:rPr lang="en-US" sz="3200" dirty="0">
                <a:effectLst>
                  <a:outerShdw blurRad="38100" dist="38100" dir="2700000" algn="tl">
                    <a:srgbClr val="000000">
                      <a:alpha val="43137"/>
                    </a:srgbClr>
                  </a:outerShdw>
                </a:effectLst>
              </a:rPr>
              <a:t>Matthew 13</a:t>
            </a:r>
          </a:p>
          <a:p>
            <a:pPr algn="ctr"/>
            <a:r>
              <a:rPr lang="en-US" sz="3200" dirty="0">
                <a:effectLst>
                  <a:outerShdw blurRad="38100" dist="38100" dir="2700000" algn="tl">
                    <a:srgbClr val="000000">
                      <a:alpha val="43137"/>
                    </a:srgbClr>
                  </a:outerShdw>
                </a:effectLst>
              </a:rPr>
              <a:t>Verses 1-23, 31-35, 44-46, 53-58</a:t>
            </a:r>
          </a:p>
          <a:p>
            <a:pPr algn="ctr"/>
            <a:endParaRPr lang="en-US" sz="3000" dirty="0"/>
          </a:p>
        </p:txBody>
      </p:sp>
    </p:spTree>
    <p:extLst>
      <p:ext uri="{BB962C8B-B14F-4D97-AF65-F5344CB8AC3E}">
        <p14:creationId xmlns:p14="http://schemas.microsoft.com/office/powerpoint/2010/main" val="60717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45AFA5A9-4697-E8BD-4DF3-9863439960D0}"/>
              </a:ext>
            </a:extLst>
          </p:cNvPr>
          <p:cNvSpPr>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Then he told them many things in parables, saying: “A farmer went out to sow his seed.</a:t>
            </a:r>
          </a:p>
        </p:txBody>
      </p:sp>
      <p:pic>
        <p:nvPicPr>
          <p:cNvPr id="5123" name="Picture 3" descr="C:\Users\Tina\AppData\Local\Microsoft\Windows\Temporary Internet Files\Content.IE5\BD07W7HU\MC900203038[1].wmf">
            <a:extLst>
              <a:ext uri="{FF2B5EF4-FFF2-40B4-BE49-F238E27FC236}">
                <a16:creationId xmlns:a16="http://schemas.microsoft.com/office/drawing/2014/main" id="{C517B2AE-EA0A-04BB-68B9-9527AA642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724400"/>
            <a:ext cx="10668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Users\Tina\AppData\Local\Microsoft\Windows\Temporary Internet Files\Content.IE5\CSR6OPVD\MC900352537[1].wmf">
            <a:extLst>
              <a:ext uri="{FF2B5EF4-FFF2-40B4-BE49-F238E27FC236}">
                <a16:creationId xmlns:a16="http://schemas.microsoft.com/office/drawing/2014/main" id="{7005766D-694E-A816-BDFF-629BA2624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5325">
            <a:off x="517525" y="5715000"/>
            <a:ext cx="23177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a:extLst>
              <a:ext uri="{FF2B5EF4-FFF2-40B4-BE49-F238E27FC236}">
                <a16:creationId xmlns:a16="http://schemas.microsoft.com/office/drawing/2014/main" id="{35853A28-DFF2-1DE3-B9C1-0B4821B1C203}"/>
              </a:ext>
            </a:extLst>
          </p:cNvPr>
          <p:cNvSpPr/>
          <p:nvPr/>
        </p:nvSpPr>
        <p:spPr>
          <a:xfrm>
            <a:off x="2362200" y="1447800"/>
            <a:ext cx="5943600" cy="3200400"/>
          </a:xfrm>
          <a:prstGeom prst="cloudCallout">
            <a:avLst>
              <a:gd name="adj1" fmla="val -55283"/>
              <a:gd name="adj2" fmla="val 560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81" name="Picture 9" descr="C:\Users\Tina\AppData\Local\Microsoft\Windows\Temporary Internet Files\Content.IE5\121CVVG9\MC900250433[1].wmf">
            <a:extLst>
              <a:ext uri="{FF2B5EF4-FFF2-40B4-BE49-F238E27FC236}">
                <a16:creationId xmlns:a16="http://schemas.microsoft.com/office/drawing/2014/main" id="{7A6E671B-0358-702B-1D0B-D22838F70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05000"/>
            <a:ext cx="206375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descr="A sign on a path in a forest&#10;&#10;Description automatically generated">
            <a:extLst>
              <a:ext uri="{FF2B5EF4-FFF2-40B4-BE49-F238E27FC236}">
                <a16:creationId xmlns:a16="http://schemas.microsoft.com/office/drawing/2014/main" id="{09208ED9-76D0-0BF6-4A4A-A6B2FE7FA569}"/>
              </a:ext>
            </a:extLst>
          </p:cNvPr>
          <p:cNvPicPr>
            <a:picLocks noChangeAspect="1"/>
          </p:cNvPicPr>
          <p:nvPr/>
        </p:nvPicPr>
        <p:blipFill rotWithShape="1">
          <a:blip r:embed="rId2">
            <a:extLst>
              <a:ext uri="{28A0092B-C50C-407E-A947-70E740481C1C}">
                <a14:useLocalDpi xmlns:a14="http://schemas.microsoft.com/office/drawing/2010/main" val="0"/>
              </a:ext>
            </a:extLst>
          </a:blip>
          <a:srcRect l="24574" t="50310" r="18166"/>
          <a:stretch/>
        </p:blipFill>
        <p:spPr>
          <a:xfrm>
            <a:off x="2895600" y="3886200"/>
            <a:ext cx="2667000" cy="1554227"/>
          </a:xfrm>
          <a:prstGeom prst="rect">
            <a:avLst/>
          </a:prstGeom>
        </p:spPr>
      </p:pic>
      <p:sp>
        <p:nvSpPr>
          <p:cNvPr id="6147" name="Rectangle 1">
            <a:extLst>
              <a:ext uri="{FF2B5EF4-FFF2-40B4-BE49-F238E27FC236}">
                <a16:creationId xmlns:a16="http://schemas.microsoft.com/office/drawing/2014/main" id="{ED201C53-AB9C-35BB-8594-C73F8AE0BC11}"/>
              </a:ext>
            </a:extLst>
          </p:cNvPr>
          <p:cNvSpPr>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and the birds came and ate it up.</a:t>
            </a:r>
          </a:p>
        </p:txBody>
      </p:sp>
      <p:pic>
        <p:nvPicPr>
          <p:cNvPr id="6148" name="Picture 9" descr="C:\Users\Tina\AppData\Local\Microsoft\Windows\Temporary Internet Files\Content.IE5\121CVVG9\MC900250433[1].wmf">
            <a:extLst>
              <a:ext uri="{FF2B5EF4-FFF2-40B4-BE49-F238E27FC236}">
                <a16:creationId xmlns:a16="http://schemas.microsoft.com/office/drawing/2014/main" id="{BB2DB9DC-8F29-A9E1-E4FC-0EF55E152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07848"/>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F791F2B-09B0-647A-D1A2-CDD8131F97B8}"/>
              </a:ext>
            </a:extLst>
          </p:cNvPr>
          <p:cNvGrpSpPr>
            <a:grpSpLocks/>
          </p:cNvGrpSpPr>
          <p:nvPr/>
        </p:nvGrpSpPr>
        <p:grpSpPr bwMode="auto">
          <a:xfrm>
            <a:off x="4495800" y="4120667"/>
            <a:ext cx="350838" cy="228600"/>
            <a:chOff x="4343400" y="5105400"/>
            <a:chExt cx="350519" cy="228600"/>
          </a:xfrm>
        </p:grpSpPr>
        <p:grpSp>
          <p:nvGrpSpPr>
            <p:cNvPr id="6154" name="Group 7">
              <a:extLst>
                <a:ext uri="{FF2B5EF4-FFF2-40B4-BE49-F238E27FC236}">
                  <a16:creationId xmlns:a16="http://schemas.microsoft.com/office/drawing/2014/main" id="{3460E144-2289-2DB6-D6C5-6CEDDE4DB998}"/>
                </a:ext>
              </a:extLst>
            </p:cNvPr>
            <p:cNvGrpSpPr>
              <a:grpSpLocks/>
            </p:cNvGrpSpPr>
            <p:nvPr/>
          </p:nvGrpSpPr>
          <p:grpSpPr bwMode="auto">
            <a:xfrm>
              <a:off x="4343400" y="5181600"/>
              <a:ext cx="350519" cy="152400"/>
              <a:chOff x="4343400" y="5181600"/>
              <a:chExt cx="350519" cy="152400"/>
            </a:xfrm>
          </p:grpSpPr>
          <p:sp>
            <p:nvSpPr>
              <p:cNvPr id="4" name="Oval 3">
                <a:extLst>
                  <a:ext uri="{FF2B5EF4-FFF2-40B4-BE49-F238E27FC236}">
                    <a16:creationId xmlns:a16="http://schemas.microsoft.com/office/drawing/2014/main" id="{BD08B016-BDF6-747D-5750-F0323787B9DE}"/>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EC7EAB3D-CF91-C12F-AD91-FA572F550E81}"/>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E42726A9-DCBC-42B3-5A4A-C59CFAC069DB}"/>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Oval 6">
              <a:extLst>
                <a:ext uri="{FF2B5EF4-FFF2-40B4-BE49-F238E27FC236}">
                  <a16:creationId xmlns:a16="http://schemas.microsoft.com/office/drawing/2014/main" id="{A3E39574-BDD5-70D3-92BE-A55CAAAD2FFA}"/>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 name="Group 13">
            <a:extLst>
              <a:ext uri="{FF2B5EF4-FFF2-40B4-BE49-F238E27FC236}">
                <a16:creationId xmlns:a16="http://schemas.microsoft.com/office/drawing/2014/main" id="{9EB2A5D2-0C24-6E6D-559C-1EEDBBC387C3}"/>
              </a:ext>
            </a:extLst>
          </p:cNvPr>
          <p:cNvGrpSpPr>
            <a:grpSpLocks/>
          </p:cNvGrpSpPr>
          <p:nvPr/>
        </p:nvGrpSpPr>
        <p:grpSpPr bwMode="auto">
          <a:xfrm rot="4529352">
            <a:off x="3160787" y="3207111"/>
            <a:ext cx="1726906" cy="1568837"/>
            <a:chOff x="664260" y="1915488"/>
            <a:chExt cx="1726906" cy="1568586"/>
          </a:xfrm>
        </p:grpSpPr>
        <p:pic>
          <p:nvPicPr>
            <p:cNvPr id="6151" name="Picture 2" descr="C:\Users\Tina\AppData\Local\Microsoft\Windows\Temporary Internet Files\Content.IE5\JGWCG8HD\MC900391474[1].wmf">
              <a:extLst>
                <a:ext uri="{FF2B5EF4-FFF2-40B4-BE49-F238E27FC236}">
                  <a16:creationId xmlns:a16="http://schemas.microsoft.com/office/drawing/2014/main" id="{8459E443-6C75-CA7B-59B1-0A6ED64D8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55" y="1915488"/>
              <a:ext cx="990600" cy="89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descr="C:\Users\Tina\AppData\Local\Microsoft\Windows\Temporary Internet Files\Content.IE5\JGWCG8HD\MC900391474[1].wmf">
              <a:extLst>
                <a:ext uri="{FF2B5EF4-FFF2-40B4-BE49-F238E27FC236}">
                  <a16:creationId xmlns:a16="http://schemas.microsoft.com/office/drawing/2014/main" id="{374FDBF1-A426-E663-799C-374D52124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566" y="2044528"/>
              <a:ext cx="990600" cy="89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descr="C:\Users\Tina\AppData\Local\Microsoft\Windows\Temporary Internet Files\Content.IE5\JGWCG8HD\MC900391474[1].wmf">
              <a:extLst>
                <a:ext uri="{FF2B5EF4-FFF2-40B4-BE49-F238E27FC236}">
                  <a16:creationId xmlns:a16="http://schemas.microsoft.com/office/drawing/2014/main" id="{C0A97653-592E-0547-8D5A-0F5D5176E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260" y="2587389"/>
              <a:ext cx="990600" cy="89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5749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descr="A sign on a path in a forest&#10;&#10;Description automatically generated">
            <a:extLst>
              <a:ext uri="{FF2B5EF4-FFF2-40B4-BE49-F238E27FC236}">
                <a16:creationId xmlns:a16="http://schemas.microsoft.com/office/drawing/2014/main" id="{09208ED9-76D0-0BF6-4A4A-A6B2FE7FA569}"/>
              </a:ext>
            </a:extLst>
          </p:cNvPr>
          <p:cNvPicPr>
            <a:picLocks noChangeAspect="1"/>
          </p:cNvPicPr>
          <p:nvPr/>
        </p:nvPicPr>
        <p:blipFill rotWithShape="1">
          <a:blip r:embed="rId2">
            <a:extLst>
              <a:ext uri="{28A0092B-C50C-407E-A947-70E740481C1C}">
                <a14:useLocalDpi xmlns:a14="http://schemas.microsoft.com/office/drawing/2010/main" val="0"/>
              </a:ext>
            </a:extLst>
          </a:blip>
          <a:srcRect l="24574" t="50310" r="18166"/>
          <a:stretch/>
        </p:blipFill>
        <p:spPr>
          <a:xfrm>
            <a:off x="2895600" y="3886200"/>
            <a:ext cx="2667000" cy="1554227"/>
          </a:xfrm>
          <a:prstGeom prst="rect">
            <a:avLst/>
          </a:prstGeom>
        </p:spPr>
      </p:pic>
      <p:sp>
        <p:nvSpPr>
          <p:cNvPr id="6147" name="Rectangle 1">
            <a:extLst>
              <a:ext uri="{FF2B5EF4-FFF2-40B4-BE49-F238E27FC236}">
                <a16:creationId xmlns:a16="http://schemas.microsoft.com/office/drawing/2014/main" id="{ED201C53-AB9C-35BB-8594-C73F8AE0BC11}"/>
              </a:ext>
            </a:extLst>
          </p:cNvPr>
          <p:cNvSpPr>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As he was scattering the seed, </a:t>
            </a:r>
          </a:p>
          <a:p>
            <a:pPr algn="ctr" eaLnBrk="1" hangingPunct="1">
              <a:spcBef>
                <a:spcPct val="0"/>
              </a:spcBef>
              <a:buFontTx/>
              <a:buNone/>
            </a:pPr>
            <a:r>
              <a:rPr lang="en-US" altLang="en-US" b="1" dirty="0">
                <a:solidFill>
                  <a:schemeClr val="bg1"/>
                </a:solidFill>
              </a:rPr>
              <a:t>some fell along the path, </a:t>
            </a:r>
          </a:p>
        </p:txBody>
      </p:sp>
      <p:pic>
        <p:nvPicPr>
          <p:cNvPr id="6148" name="Picture 9" descr="C:\Users\Tina\AppData\Local\Microsoft\Windows\Temporary Internet Files\Content.IE5\121CVVG9\MC900250433[1].wmf">
            <a:extLst>
              <a:ext uri="{FF2B5EF4-FFF2-40B4-BE49-F238E27FC236}">
                <a16:creationId xmlns:a16="http://schemas.microsoft.com/office/drawing/2014/main" id="{BB2DB9DC-8F29-A9E1-E4FC-0EF55E152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07848"/>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BF791F2B-09B0-647A-D1A2-CDD8131F97B8}"/>
              </a:ext>
            </a:extLst>
          </p:cNvPr>
          <p:cNvGrpSpPr>
            <a:grpSpLocks/>
          </p:cNvGrpSpPr>
          <p:nvPr/>
        </p:nvGrpSpPr>
        <p:grpSpPr bwMode="auto">
          <a:xfrm>
            <a:off x="4495800" y="4120667"/>
            <a:ext cx="350838" cy="228600"/>
            <a:chOff x="4343400" y="5105400"/>
            <a:chExt cx="350519" cy="228600"/>
          </a:xfrm>
        </p:grpSpPr>
        <p:grpSp>
          <p:nvGrpSpPr>
            <p:cNvPr id="6154" name="Group 7">
              <a:extLst>
                <a:ext uri="{FF2B5EF4-FFF2-40B4-BE49-F238E27FC236}">
                  <a16:creationId xmlns:a16="http://schemas.microsoft.com/office/drawing/2014/main" id="{3460E144-2289-2DB6-D6C5-6CEDDE4DB998}"/>
                </a:ext>
              </a:extLst>
            </p:cNvPr>
            <p:cNvGrpSpPr>
              <a:grpSpLocks/>
            </p:cNvGrpSpPr>
            <p:nvPr/>
          </p:nvGrpSpPr>
          <p:grpSpPr bwMode="auto">
            <a:xfrm>
              <a:off x="4343400" y="5181600"/>
              <a:ext cx="350519" cy="152400"/>
              <a:chOff x="4343400" y="5181600"/>
              <a:chExt cx="350519" cy="152400"/>
            </a:xfrm>
          </p:grpSpPr>
          <p:sp>
            <p:nvSpPr>
              <p:cNvPr id="4" name="Oval 3">
                <a:extLst>
                  <a:ext uri="{FF2B5EF4-FFF2-40B4-BE49-F238E27FC236}">
                    <a16:creationId xmlns:a16="http://schemas.microsoft.com/office/drawing/2014/main" id="{BD08B016-BDF6-747D-5750-F0323787B9DE}"/>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EC7EAB3D-CF91-C12F-AD91-FA572F550E81}"/>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E42726A9-DCBC-42B3-5A4A-C59CFAC069DB}"/>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Oval 6">
              <a:extLst>
                <a:ext uri="{FF2B5EF4-FFF2-40B4-BE49-F238E27FC236}">
                  <a16:creationId xmlns:a16="http://schemas.microsoft.com/office/drawing/2014/main" id="{A3E39574-BDD5-70D3-92BE-A55CAAAD2FFA}"/>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6" name="Picture 15" descr="C:\Users\Kathy Randels\AppData\Local\Microsoft\Windows\INetCache\IE\MEUII4WO\mars1[1].jpg">
            <a:extLst>
              <a:ext uri="{FF2B5EF4-FFF2-40B4-BE49-F238E27FC236}">
                <a16:creationId xmlns:a16="http://schemas.microsoft.com/office/drawing/2014/main" id="{8DD017D3-1BA4-0E49-9448-FDEA74E49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53000"/>
            <a:ext cx="553243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a:extLst>
              <a:ext uri="{FF2B5EF4-FFF2-40B4-BE49-F238E27FC236}">
                <a16:creationId xmlns:a16="http://schemas.microsoft.com/office/drawing/2014/main" id="{144D7B4D-25B5-7245-E1D3-A8515AC75B5C}"/>
              </a:ext>
            </a:extLst>
          </p:cNvPr>
          <p:cNvSpPr>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Some fell on rocky places, where it did not have much soil. </a:t>
            </a:r>
          </a:p>
        </p:txBody>
      </p:sp>
      <p:grpSp>
        <p:nvGrpSpPr>
          <p:cNvPr id="4" name="Group 3">
            <a:extLst>
              <a:ext uri="{FF2B5EF4-FFF2-40B4-BE49-F238E27FC236}">
                <a16:creationId xmlns:a16="http://schemas.microsoft.com/office/drawing/2014/main" id="{39F5253F-4447-2D0A-C3F6-3154120AFA8B}"/>
              </a:ext>
            </a:extLst>
          </p:cNvPr>
          <p:cNvGrpSpPr>
            <a:grpSpLocks/>
          </p:cNvGrpSpPr>
          <p:nvPr/>
        </p:nvGrpSpPr>
        <p:grpSpPr bwMode="auto">
          <a:xfrm>
            <a:off x="5410200" y="5105400"/>
            <a:ext cx="350838" cy="228600"/>
            <a:chOff x="4343400" y="5105400"/>
            <a:chExt cx="350519" cy="228600"/>
          </a:xfrm>
        </p:grpSpPr>
        <p:grpSp>
          <p:nvGrpSpPr>
            <p:cNvPr id="7179" name="Group 7">
              <a:extLst>
                <a:ext uri="{FF2B5EF4-FFF2-40B4-BE49-F238E27FC236}">
                  <a16:creationId xmlns:a16="http://schemas.microsoft.com/office/drawing/2014/main" id="{5897793F-3CEB-048F-E983-FF5727E7F50F}"/>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97F1B337-BD93-781A-8309-E2F9E40D1D94}"/>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B92E1947-8BA5-25C5-03F2-8618A73DA746}"/>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2A231D57-DA4D-9259-D713-EED4B13EA6EC}"/>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8AD104D0-D5A4-8580-327F-3B5A93FDA496}"/>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174" name="Picture 9" descr="C:\Users\Tina\AppData\Local\Microsoft\Windows\Temporary Internet Files\Content.IE5\121CVVG9\MC900250433[1].wmf">
            <a:extLst>
              <a:ext uri="{FF2B5EF4-FFF2-40B4-BE49-F238E27FC236}">
                <a16:creationId xmlns:a16="http://schemas.microsoft.com/office/drawing/2014/main" id="{0DD551A4-4FDE-E1EB-F17B-CB2B43F4A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6" name="Picture 15" descr="C:\Users\Kathy Randels\AppData\Local\Microsoft\Windows\INetCache\IE\MEUII4WO\mars1[1].jpg">
            <a:extLst>
              <a:ext uri="{FF2B5EF4-FFF2-40B4-BE49-F238E27FC236}">
                <a16:creationId xmlns:a16="http://schemas.microsoft.com/office/drawing/2014/main" id="{8DD017D3-1BA4-0E49-9448-FDEA74E49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53000"/>
            <a:ext cx="553243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39F5253F-4447-2D0A-C3F6-3154120AFA8B}"/>
              </a:ext>
            </a:extLst>
          </p:cNvPr>
          <p:cNvGrpSpPr>
            <a:grpSpLocks/>
          </p:cNvGrpSpPr>
          <p:nvPr/>
        </p:nvGrpSpPr>
        <p:grpSpPr bwMode="auto">
          <a:xfrm>
            <a:off x="5410200" y="5105400"/>
            <a:ext cx="350838" cy="228600"/>
            <a:chOff x="4343400" y="5105400"/>
            <a:chExt cx="350519" cy="228600"/>
          </a:xfrm>
        </p:grpSpPr>
        <p:grpSp>
          <p:nvGrpSpPr>
            <p:cNvPr id="7179" name="Group 7">
              <a:extLst>
                <a:ext uri="{FF2B5EF4-FFF2-40B4-BE49-F238E27FC236}">
                  <a16:creationId xmlns:a16="http://schemas.microsoft.com/office/drawing/2014/main" id="{5897793F-3CEB-048F-E983-FF5727E7F50F}"/>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97F1B337-BD93-781A-8309-E2F9E40D1D94}"/>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B92E1947-8BA5-25C5-03F2-8618A73DA746}"/>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2A231D57-DA4D-9259-D713-EED4B13EA6EC}"/>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8AD104D0-D5A4-8580-327F-3B5A93FDA496}"/>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174" name="Picture 9" descr="C:\Users\Tina\AppData\Local\Microsoft\Windows\Temporary Internet Files\Content.IE5\121CVVG9\MC900250433[1].wmf">
            <a:extLst>
              <a:ext uri="{FF2B5EF4-FFF2-40B4-BE49-F238E27FC236}">
                <a16:creationId xmlns:a16="http://schemas.microsoft.com/office/drawing/2014/main" id="{0DD551A4-4FDE-E1EB-F17B-CB2B43F4A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32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3BCAA949-4DA5-6562-8AFE-5946FFEFE24D}"/>
              </a:ext>
            </a:extLst>
          </p:cNvPr>
          <p:cNvGrpSpPr>
            <a:grpSpLocks/>
          </p:cNvGrpSpPr>
          <p:nvPr/>
        </p:nvGrpSpPr>
        <p:grpSpPr bwMode="auto">
          <a:xfrm>
            <a:off x="-177195" y="4495800"/>
            <a:ext cx="4011613" cy="2120900"/>
            <a:chOff x="381000" y="5029200"/>
            <a:chExt cx="4012194" cy="2121620"/>
          </a:xfrm>
        </p:grpSpPr>
        <p:pic>
          <p:nvPicPr>
            <p:cNvPr id="7176" name="Picture 7" descr="C:\Users\Tina\AppData\Local\Microsoft\Windows\Temporary Internet Files\Content.IE5\121CVVG9\MC900275414[1].wmf">
              <a:extLst>
                <a:ext uri="{FF2B5EF4-FFF2-40B4-BE49-F238E27FC236}">
                  <a16:creationId xmlns:a16="http://schemas.microsoft.com/office/drawing/2014/main" id="{0F6AC8D0-BA17-6C9F-FA82-6D28F1BDB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054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descr="C:\Users\Tina\AppData\Local\Microsoft\Windows\Temporary Internet Files\Content.IE5\121CVVG9\MC900275414[1].wmf">
              <a:extLst>
                <a:ext uri="{FF2B5EF4-FFF2-40B4-BE49-F238E27FC236}">
                  <a16:creationId xmlns:a16="http://schemas.microsoft.com/office/drawing/2014/main" id="{8C5CC69C-7133-9E93-95CB-740DBA80C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292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7" descr="C:\Users\Tina\AppData\Local\Microsoft\Windows\Temporary Internet Files\Content.IE5\121CVVG9\MC900275414[1].wmf">
              <a:extLst>
                <a:ext uri="{FF2B5EF4-FFF2-40B4-BE49-F238E27FC236}">
                  <a16:creationId xmlns:a16="http://schemas.microsoft.com/office/drawing/2014/main" id="{2236EC6D-C70C-3178-1970-B389D8654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816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9C872362-379F-4A3D-FF27-1B45ADC42CE1}"/>
              </a:ext>
            </a:extLst>
          </p:cNvPr>
          <p:cNvSpPr txBox="1"/>
          <p:nvPr/>
        </p:nvSpPr>
        <p:spPr>
          <a:xfrm>
            <a:off x="896397" y="844386"/>
            <a:ext cx="4572000" cy="1754326"/>
          </a:xfrm>
          <a:prstGeom prst="rect">
            <a:avLst/>
          </a:prstGeom>
          <a:noFill/>
        </p:spPr>
        <p:txBody>
          <a:bodyPr wrap="square">
            <a:spAutoFit/>
          </a:bodyPr>
          <a:lstStyle/>
          <a:p>
            <a:r>
              <a:rPr lang="en-US" altLang="en-US" sz="3600" b="1" dirty="0"/>
              <a:t>It sprang up quickly, because the soil was shallow.</a:t>
            </a:r>
            <a:endParaRPr lang="en-US" sz="3600" dirty="0"/>
          </a:p>
        </p:txBody>
      </p:sp>
      <p:grpSp>
        <p:nvGrpSpPr>
          <p:cNvPr id="5" name="Group 4">
            <a:extLst>
              <a:ext uri="{FF2B5EF4-FFF2-40B4-BE49-F238E27FC236}">
                <a16:creationId xmlns:a16="http://schemas.microsoft.com/office/drawing/2014/main" id="{F1C32D5E-920B-2482-739E-7D02E3F49E96}"/>
              </a:ext>
            </a:extLst>
          </p:cNvPr>
          <p:cNvGrpSpPr>
            <a:grpSpLocks/>
          </p:cNvGrpSpPr>
          <p:nvPr/>
        </p:nvGrpSpPr>
        <p:grpSpPr bwMode="auto">
          <a:xfrm>
            <a:off x="1905000" y="5037190"/>
            <a:ext cx="4011613" cy="2120900"/>
            <a:chOff x="381000" y="5029200"/>
            <a:chExt cx="4012194" cy="2121620"/>
          </a:xfrm>
        </p:grpSpPr>
        <p:pic>
          <p:nvPicPr>
            <p:cNvPr id="10" name="Picture 7" descr="C:\Users\Tina\AppData\Local\Microsoft\Windows\Temporary Internet Files\Content.IE5\121CVVG9\MC900275414[1].wmf">
              <a:extLst>
                <a:ext uri="{FF2B5EF4-FFF2-40B4-BE49-F238E27FC236}">
                  <a16:creationId xmlns:a16="http://schemas.microsoft.com/office/drawing/2014/main" id="{2A15D166-DCDB-DE9E-FE9B-762796A8A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054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Tina\AppData\Local\Microsoft\Windows\Temporary Internet Files\Content.IE5\121CVVG9\MC900275414[1].wmf">
              <a:extLst>
                <a:ext uri="{FF2B5EF4-FFF2-40B4-BE49-F238E27FC236}">
                  <a16:creationId xmlns:a16="http://schemas.microsoft.com/office/drawing/2014/main" id="{7EEBBB5E-DAC5-2063-3F78-155DF50DF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292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Users\Tina\AppData\Local\Microsoft\Windows\Temporary Internet Files\Content.IE5\121CVVG9\MC900275414[1].wmf">
              <a:extLst>
                <a:ext uri="{FF2B5EF4-FFF2-40B4-BE49-F238E27FC236}">
                  <a16:creationId xmlns:a16="http://schemas.microsoft.com/office/drawing/2014/main" id="{1C1AAD3C-1697-DABD-B588-97EE913B4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816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1753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6" name="Picture 15" descr="C:\Users\Kathy Randels\AppData\Local\Microsoft\Windows\INetCache\IE\MEUII4WO\mars1[1].jpg">
            <a:extLst>
              <a:ext uri="{FF2B5EF4-FFF2-40B4-BE49-F238E27FC236}">
                <a16:creationId xmlns:a16="http://schemas.microsoft.com/office/drawing/2014/main" id="{8DD017D3-1BA4-0E49-9448-FDEA74E49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53000"/>
            <a:ext cx="553243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a:extLst>
              <a:ext uri="{FF2B5EF4-FFF2-40B4-BE49-F238E27FC236}">
                <a16:creationId xmlns:a16="http://schemas.microsoft.com/office/drawing/2014/main" id="{144D7B4D-25B5-7245-E1D3-A8515AC75B5C}"/>
              </a:ext>
            </a:extLst>
          </p:cNvPr>
          <p:cNvSpPr>
            <a:spLocks noChangeArrowheads="1"/>
          </p:cNvSpPr>
          <p:nvPr/>
        </p:nvSpPr>
        <p:spPr bwMode="auto">
          <a:xfrm>
            <a:off x="2819400" y="0"/>
            <a:ext cx="632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But when the sun came up, </a:t>
            </a:r>
          </a:p>
          <a:p>
            <a:pPr algn="ctr" eaLnBrk="1" hangingPunct="1">
              <a:spcBef>
                <a:spcPct val="0"/>
              </a:spcBef>
              <a:buFontTx/>
              <a:buNone/>
            </a:pPr>
            <a:r>
              <a:rPr lang="en-US" altLang="en-US" sz="3600" b="1" dirty="0"/>
              <a:t>the plants were scorched, </a:t>
            </a:r>
          </a:p>
          <a:p>
            <a:pPr algn="ctr" eaLnBrk="1" hangingPunct="1">
              <a:spcBef>
                <a:spcPct val="0"/>
              </a:spcBef>
              <a:buFontTx/>
              <a:buNone/>
            </a:pPr>
            <a:r>
              <a:rPr lang="en-US" altLang="en-US" sz="3600" b="1" dirty="0"/>
              <a:t>and they withered because they had no root.</a:t>
            </a:r>
          </a:p>
        </p:txBody>
      </p:sp>
      <p:grpSp>
        <p:nvGrpSpPr>
          <p:cNvPr id="4" name="Group 3">
            <a:extLst>
              <a:ext uri="{FF2B5EF4-FFF2-40B4-BE49-F238E27FC236}">
                <a16:creationId xmlns:a16="http://schemas.microsoft.com/office/drawing/2014/main" id="{39F5253F-4447-2D0A-C3F6-3154120AFA8B}"/>
              </a:ext>
            </a:extLst>
          </p:cNvPr>
          <p:cNvGrpSpPr>
            <a:grpSpLocks/>
          </p:cNvGrpSpPr>
          <p:nvPr/>
        </p:nvGrpSpPr>
        <p:grpSpPr bwMode="auto">
          <a:xfrm>
            <a:off x="5410200" y="5105400"/>
            <a:ext cx="350838" cy="228600"/>
            <a:chOff x="4343400" y="5105400"/>
            <a:chExt cx="350519" cy="228600"/>
          </a:xfrm>
        </p:grpSpPr>
        <p:grpSp>
          <p:nvGrpSpPr>
            <p:cNvPr id="7179" name="Group 7">
              <a:extLst>
                <a:ext uri="{FF2B5EF4-FFF2-40B4-BE49-F238E27FC236}">
                  <a16:creationId xmlns:a16="http://schemas.microsoft.com/office/drawing/2014/main" id="{5897793F-3CEB-048F-E983-FF5727E7F50F}"/>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97F1B337-BD93-781A-8309-E2F9E40D1D94}"/>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B92E1947-8BA5-25C5-03F2-8618A73DA746}"/>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2A231D57-DA4D-9259-D713-EED4B13EA6EC}"/>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8AD104D0-D5A4-8580-327F-3B5A93FDA496}"/>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5128" name="Picture 8" descr="C:\Users\Tina\AppData\Local\Microsoft\Windows\Temporary Internet Files\Content.IE5\JGWCG8HD\MC900440405[1].png">
            <a:extLst>
              <a:ext uri="{FF2B5EF4-FFF2-40B4-BE49-F238E27FC236}">
                <a16:creationId xmlns:a16="http://schemas.microsoft.com/office/drawing/2014/main" id="{9A864F58-2D60-7531-0820-071447CA0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C:\Users\Tina\AppData\Local\Microsoft\Windows\Temporary Internet Files\Content.IE5\121CVVG9\MC900250433[1].wmf">
            <a:extLst>
              <a:ext uri="{FF2B5EF4-FFF2-40B4-BE49-F238E27FC236}">
                <a16:creationId xmlns:a16="http://schemas.microsoft.com/office/drawing/2014/main" id="{0DD551A4-4FDE-E1EB-F17B-CB2B43F4A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7432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Dead Crops Images - Free Download on Freepik">
            <a:extLst>
              <a:ext uri="{FF2B5EF4-FFF2-40B4-BE49-F238E27FC236}">
                <a16:creationId xmlns:a16="http://schemas.microsoft.com/office/drawing/2014/main" id="{DD4C488F-8123-C710-E03E-7619513D4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53" y="4953000"/>
            <a:ext cx="5579347" cy="190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0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194" name="Picture 17" descr="C:\Users\Kathy Randels\AppData\Local\Microsoft\Windows\INetCache\IE\MEUII4WO\IMG_2344[1].JPG">
            <a:extLst>
              <a:ext uri="{FF2B5EF4-FFF2-40B4-BE49-F238E27FC236}">
                <a16:creationId xmlns:a16="http://schemas.microsoft.com/office/drawing/2014/main" id="{49073D75-66D2-59AD-02DB-8415D8B07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99050"/>
            <a:ext cx="59436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a:extLst>
              <a:ext uri="{FF2B5EF4-FFF2-40B4-BE49-F238E27FC236}">
                <a16:creationId xmlns:a16="http://schemas.microsoft.com/office/drawing/2014/main" id="{3692B727-6BD6-0C58-EF61-8E190E42CB56}"/>
              </a:ext>
            </a:extLst>
          </p:cNvPr>
          <p:cNvSpPr>
            <a:spLocks noChangeArrowheads="1"/>
          </p:cNvSpPr>
          <p:nvPr/>
        </p:nvSpPr>
        <p:spPr bwMode="auto">
          <a:xfrm>
            <a:off x="0" y="0"/>
            <a:ext cx="9144000" cy="1077913"/>
          </a:xfrm>
          <a:prstGeom prst="rect">
            <a:avLst/>
          </a:prstGeom>
          <a:solidFill>
            <a:schemeClr val="bg1">
              <a:lumMod val="5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Other seed fell among thorns, </a:t>
            </a:r>
          </a:p>
          <a:p>
            <a:pPr algn="ctr" eaLnBrk="1" hangingPunct="1">
              <a:spcBef>
                <a:spcPct val="0"/>
              </a:spcBef>
              <a:buFontTx/>
              <a:buNone/>
            </a:pPr>
            <a:r>
              <a:rPr lang="en-US" altLang="en-US" b="1" dirty="0">
                <a:solidFill>
                  <a:schemeClr val="bg1"/>
                </a:solidFill>
              </a:rPr>
              <a:t>which grew up and choked the plants.</a:t>
            </a:r>
          </a:p>
        </p:txBody>
      </p:sp>
      <p:pic>
        <p:nvPicPr>
          <p:cNvPr id="8196" name="Picture 9" descr="C:\Users\Tina\AppData\Local\Microsoft\Windows\Temporary Internet Files\Content.IE5\121CVVG9\MC900250433[1].wmf">
            <a:extLst>
              <a:ext uri="{FF2B5EF4-FFF2-40B4-BE49-F238E27FC236}">
                <a16:creationId xmlns:a16="http://schemas.microsoft.com/office/drawing/2014/main" id="{B38CF18A-0143-F397-A2B3-DA85E2509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051BDFF2-60C3-5BCD-A4C8-9A82E5F19FBA}"/>
              </a:ext>
            </a:extLst>
          </p:cNvPr>
          <p:cNvGrpSpPr>
            <a:grpSpLocks/>
          </p:cNvGrpSpPr>
          <p:nvPr/>
        </p:nvGrpSpPr>
        <p:grpSpPr bwMode="auto">
          <a:xfrm>
            <a:off x="5410200" y="5105400"/>
            <a:ext cx="350838" cy="228600"/>
            <a:chOff x="4343400" y="5105400"/>
            <a:chExt cx="350519" cy="228600"/>
          </a:xfrm>
        </p:grpSpPr>
        <p:grpSp>
          <p:nvGrpSpPr>
            <p:cNvPr id="8199" name="Group 7">
              <a:extLst>
                <a:ext uri="{FF2B5EF4-FFF2-40B4-BE49-F238E27FC236}">
                  <a16:creationId xmlns:a16="http://schemas.microsoft.com/office/drawing/2014/main" id="{C8936E5B-1A73-296D-E03D-D4C24EB6EC3D}"/>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9CBBE73C-8A6C-ABB0-E45D-079018741411}"/>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1945119A-3587-C0C7-72CE-9D8634C10CA5}"/>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46B7CBA9-BF9A-5007-C595-4E2D46330F4D}"/>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19B0373C-C6E5-0668-F286-C2DC8B603181}"/>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9" name="Picture 18" descr="C:\Users\Kathy Randels\AppData\Local\Microsoft\Windows\INetCache\IE\62J6ZV3S\93650804_07df1d0d94_b[1].jpg">
            <a:extLst>
              <a:ext uri="{FF2B5EF4-FFF2-40B4-BE49-F238E27FC236}">
                <a16:creationId xmlns:a16="http://schemas.microsoft.com/office/drawing/2014/main" id="{68B1A5CF-61C0-0DB0-A8CC-C9D582F40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075238"/>
            <a:ext cx="59436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170" name="Picture 2" descr="C:\Users\Tina\AppData\Local\Microsoft\Windows\Temporary Internet Files\Content.IE5\JGWCG8HD\MP900437359[1].jpg">
            <a:extLst>
              <a:ext uri="{FF2B5EF4-FFF2-40B4-BE49-F238E27FC236}">
                <a16:creationId xmlns:a16="http://schemas.microsoft.com/office/drawing/2014/main" id="{48119354-2A92-3E5E-99A5-1B3EE5F42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0038"/>
            <a:ext cx="55626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a:extLst>
              <a:ext uri="{FF2B5EF4-FFF2-40B4-BE49-F238E27FC236}">
                <a16:creationId xmlns:a16="http://schemas.microsoft.com/office/drawing/2014/main" id="{EEA5234E-8782-A08B-04C7-A6C9F8D7B187}"/>
              </a:ext>
            </a:extLst>
          </p:cNvPr>
          <p:cNvSpPr>
            <a:spLocks noChangeArrowheads="1"/>
          </p:cNvSpPr>
          <p:nvPr/>
        </p:nvSpPr>
        <p:spPr bwMode="auto">
          <a:xfrm>
            <a:off x="76200" y="63261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t>Still other seed fell on good soil, </a:t>
            </a:r>
          </a:p>
        </p:txBody>
      </p:sp>
      <p:pic>
        <p:nvPicPr>
          <p:cNvPr id="9220" name="Picture 9" descr="C:\Users\Tina\AppData\Local\Microsoft\Windows\Temporary Internet Files\Content.IE5\121CVVG9\MC900250433[1].wmf">
            <a:extLst>
              <a:ext uri="{FF2B5EF4-FFF2-40B4-BE49-F238E27FC236}">
                <a16:creationId xmlns:a16="http://schemas.microsoft.com/office/drawing/2014/main" id="{6AEF09E4-5668-A263-7B01-FBF5582BC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8BBFE10-BDEA-0C8B-616D-A440CD7D687A}"/>
              </a:ext>
            </a:extLst>
          </p:cNvPr>
          <p:cNvGrpSpPr>
            <a:grpSpLocks/>
          </p:cNvGrpSpPr>
          <p:nvPr/>
        </p:nvGrpSpPr>
        <p:grpSpPr bwMode="auto">
          <a:xfrm>
            <a:off x="5410200" y="5105400"/>
            <a:ext cx="350838" cy="228600"/>
            <a:chOff x="4343400" y="5105400"/>
            <a:chExt cx="350519" cy="228600"/>
          </a:xfrm>
        </p:grpSpPr>
        <p:grpSp>
          <p:nvGrpSpPr>
            <p:cNvPr id="9231" name="Group 7">
              <a:extLst>
                <a:ext uri="{FF2B5EF4-FFF2-40B4-BE49-F238E27FC236}">
                  <a16:creationId xmlns:a16="http://schemas.microsoft.com/office/drawing/2014/main" id="{EB28D285-4C92-1A48-6217-C41FE5099485}"/>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21C1D013-0F3C-A40B-A64B-DA931B2EC3E7}"/>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06AB198C-2A8E-5CE0-EF88-7F7A196C6C53}"/>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463D3D91-D30A-775B-41B8-33353345AA09}"/>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2AD723D6-D903-F366-2861-F1859D3682FF}"/>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219" name="Rectangle 1">
            <a:extLst>
              <a:ext uri="{FF2B5EF4-FFF2-40B4-BE49-F238E27FC236}">
                <a16:creationId xmlns:a16="http://schemas.microsoft.com/office/drawing/2014/main" id="{EEA5234E-8782-A08B-04C7-A6C9F8D7B187}"/>
              </a:ext>
            </a:extLst>
          </p:cNvPr>
          <p:cNvSpPr>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where it produced a crop — a hundred</a:t>
            </a:r>
          </a:p>
        </p:txBody>
      </p:sp>
      <p:pic>
        <p:nvPicPr>
          <p:cNvPr id="9220" name="Picture 9" descr="C:\Users\Tina\AppData\Local\Microsoft\Windows\Temporary Internet Files\Content.IE5\121CVVG9\MC900250433[1].wmf">
            <a:extLst>
              <a:ext uri="{FF2B5EF4-FFF2-40B4-BE49-F238E27FC236}">
                <a16:creationId xmlns:a16="http://schemas.microsoft.com/office/drawing/2014/main" id="{6AEF09E4-5668-A263-7B01-FBF5582BC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8BBFE10-BDEA-0C8B-616D-A440CD7D687A}"/>
              </a:ext>
            </a:extLst>
          </p:cNvPr>
          <p:cNvGrpSpPr>
            <a:grpSpLocks/>
          </p:cNvGrpSpPr>
          <p:nvPr/>
        </p:nvGrpSpPr>
        <p:grpSpPr bwMode="auto">
          <a:xfrm>
            <a:off x="5410200" y="5105400"/>
            <a:ext cx="350838" cy="228600"/>
            <a:chOff x="4343400" y="5105400"/>
            <a:chExt cx="350519" cy="228600"/>
          </a:xfrm>
        </p:grpSpPr>
        <p:grpSp>
          <p:nvGrpSpPr>
            <p:cNvPr id="9231" name="Group 7">
              <a:extLst>
                <a:ext uri="{FF2B5EF4-FFF2-40B4-BE49-F238E27FC236}">
                  <a16:creationId xmlns:a16="http://schemas.microsoft.com/office/drawing/2014/main" id="{EB28D285-4C92-1A48-6217-C41FE5099485}"/>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21C1D013-0F3C-A40B-A64B-DA931B2EC3E7}"/>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06AB198C-2A8E-5CE0-EF88-7F7A196C6C53}"/>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463D3D91-D30A-775B-41B8-33353345AA09}"/>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2AD723D6-D903-F366-2861-F1859D3682FF}"/>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7" name="Picture 16" descr="C:\Users\Kathy Randels\AppData\Local\Microsoft\Windows\INetCache\IE\MEUII4WO\MA_Route_100.svg[1].png">
            <a:extLst>
              <a:ext uri="{FF2B5EF4-FFF2-40B4-BE49-F238E27FC236}">
                <a16:creationId xmlns:a16="http://schemas.microsoft.com/office/drawing/2014/main" id="{BF2CFD39-4006-F95B-52A2-43DB5CBE2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1946275"/>
            <a:ext cx="21653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ows of green plants in a field&#10;&#10;Description automatically generated">
            <a:extLst>
              <a:ext uri="{FF2B5EF4-FFF2-40B4-BE49-F238E27FC236}">
                <a16:creationId xmlns:a16="http://schemas.microsoft.com/office/drawing/2014/main" id="{2EBB4F34-B095-7936-3080-5BFA77210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53000"/>
            <a:ext cx="6019800" cy="1905000"/>
          </a:xfrm>
          <a:prstGeom prst="rect">
            <a:avLst/>
          </a:prstGeom>
        </p:spPr>
      </p:pic>
    </p:spTree>
    <p:extLst>
      <p:ext uri="{BB962C8B-B14F-4D97-AF65-F5344CB8AC3E}">
        <p14:creationId xmlns:p14="http://schemas.microsoft.com/office/powerpoint/2010/main" val="1785065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121 0.02292 C -0.00937 0.00185 -0.03871 -0.00116 -0.05364 -0.00717 C -0.10486 -0.02824 -0.15451 -0.05 -0.20833 -0.05486 C -0.23472 -0.0537 -0.24375 -0.05764 -0.26319 -0.04213 C -0.26649 -0.03958 -0.26979 -0.03727 -0.27274 -0.03403 C -0.27777 -0.02824 -0.28698 -0.01505 -0.28698 -0.01505 C -0.29184 -0.00208 -0.29392 0.00857 -0.29531 0.02292 C -0.29409 0.03519 -0.29392 0.04769 -0.29166 0.05949 C -0.28645 0.08634 -0.25017 0.0956 -0.23333 0.09931 C -0.19809 0.09722 -0.15138 0.10324 -0.13211 0.05324 C -0.1302 0.03519 -0.13385 0.02292 -0.14531 0.01343 C -0.15607 0.01551 -0.16736 0.01482 -0.17743 0.01991 C -0.19149 0.02708 -0.21198 0.04954 -0.22378 0.06435 C -0.23194 0.07454 -0.24774 0.09607 -0.24774 0.09607 C -0.2526 0.11389 -0.25086 0.1206 -0.24652 0.13727 C -0.2552 0.15486 -0.24826 0.13796 -0.25243 0.15949 C -0.25347 0.16482 -0.25607 0.16991 -0.25711 0.17546 C -0.25816 0.18171 -0.25833 0.18958 -0.26198 0.19445 " pathEditMode="relative" ptsTypes="fffffffffffffffffA">
                                      <p:cBhvr>
                                        <p:cTn id="6" dur="2000" fill="hold"/>
                                        <p:tgtEl>
                                          <p:spTgt spid="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219" name="Rectangle 1">
            <a:extLst>
              <a:ext uri="{FF2B5EF4-FFF2-40B4-BE49-F238E27FC236}">
                <a16:creationId xmlns:a16="http://schemas.microsoft.com/office/drawing/2014/main" id="{EEA5234E-8782-A08B-04C7-A6C9F8D7B187}"/>
              </a:ext>
            </a:extLst>
          </p:cNvPr>
          <p:cNvSpPr>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sixty</a:t>
            </a:r>
          </a:p>
        </p:txBody>
      </p:sp>
      <p:pic>
        <p:nvPicPr>
          <p:cNvPr id="9220" name="Picture 9" descr="C:\Users\Tina\AppData\Local\Microsoft\Windows\Temporary Internet Files\Content.IE5\121CVVG9\MC900250433[1].wmf">
            <a:extLst>
              <a:ext uri="{FF2B5EF4-FFF2-40B4-BE49-F238E27FC236}">
                <a16:creationId xmlns:a16="http://schemas.microsoft.com/office/drawing/2014/main" id="{6AEF09E4-5668-A263-7B01-FBF5582BC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8BBFE10-BDEA-0C8B-616D-A440CD7D687A}"/>
              </a:ext>
            </a:extLst>
          </p:cNvPr>
          <p:cNvGrpSpPr>
            <a:grpSpLocks/>
          </p:cNvGrpSpPr>
          <p:nvPr/>
        </p:nvGrpSpPr>
        <p:grpSpPr bwMode="auto">
          <a:xfrm>
            <a:off x="5410200" y="5105400"/>
            <a:ext cx="350838" cy="228600"/>
            <a:chOff x="4343400" y="5105400"/>
            <a:chExt cx="350519" cy="228600"/>
          </a:xfrm>
        </p:grpSpPr>
        <p:grpSp>
          <p:nvGrpSpPr>
            <p:cNvPr id="9231" name="Group 7">
              <a:extLst>
                <a:ext uri="{FF2B5EF4-FFF2-40B4-BE49-F238E27FC236}">
                  <a16:creationId xmlns:a16="http://schemas.microsoft.com/office/drawing/2014/main" id="{EB28D285-4C92-1A48-6217-C41FE5099485}"/>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21C1D013-0F3C-A40B-A64B-DA931B2EC3E7}"/>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06AB198C-2A8E-5CE0-EF88-7F7A196C6C53}"/>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463D3D91-D30A-775B-41B8-33353345AA09}"/>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2AD723D6-D903-F366-2861-F1859D3682FF}"/>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9" name="Picture 18" descr="C:\Users\Kathy Randels\AppData\Local\Microsoft\Windows\INetCache\IE\FPU7P66Y\60[1].png">
            <a:extLst>
              <a:ext uri="{FF2B5EF4-FFF2-40B4-BE49-F238E27FC236}">
                <a16:creationId xmlns:a16="http://schemas.microsoft.com/office/drawing/2014/main" id="{76349B3F-72D7-A0A0-C753-4E47B0E19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1576388"/>
            <a:ext cx="17954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ows of green plants in a field&#10;&#10;Description automatically generated">
            <a:extLst>
              <a:ext uri="{FF2B5EF4-FFF2-40B4-BE49-F238E27FC236}">
                <a16:creationId xmlns:a16="http://schemas.microsoft.com/office/drawing/2014/main" id="{E697ADC0-3B76-5265-970B-B21DF6F96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953000"/>
            <a:ext cx="4800600" cy="1905000"/>
          </a:xfrm>
          <a:prstGeom prst="rect">
            <a:avLst/>
          </a:prstGeom>
        </p:spPr>
      </p:pic>
    </p:spTree>
    <p:extLst>
      <p:ext uri="{BB962C8B-B14F-4D97-AF65-F5344CB8AC3E}">
        <p14:creationId xmlns:p14="http://schemas.microsoft.com/office/powerpoint/2010/main" val="1998677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121 0.02292 C -0.00937 0.00185 -0.03871 -0.00116 -0.05364 -0.00717 C -0.10486 -0.02824 -0.15451 -0.05 -0.20833 -0.05486 C -0.23472 -0.0537 -0.24375 -0.05764 -0.26319 -0.04213 C -0.26649 -0.03958 -0.26979 -0.03727 -0.27274 -0.03403 C -0.27777 -0.02824 -0.28698 -0.01505 -0.28698 -0.01505 C -0.29184 -0.00208 -0.29392 0.00857 -0.29531 0.02292 C -0.29409 0.03519 -0.29392 0.04769 -0.29166 0.05949 C -0.28645 0.08634 -0.25017 0.0956 -0.23333 0.09931 C -0.19809 0.09722 -0.15138 0.10324 -0.13211 0.05324 C -0.1302 0.03519 -0.13385 0.02292 -0.14531 0.01343 C -0.15607 0.01551 -0.16736 0.01482 -0.17743 0.01991 C -0.19149 0.02708 -0.21198 0.04954 -0.22378 0.06435 C -0.23194 0.07454 -0.24774 0.09607 -0.24774 0.09607 C -0.2526 0.11389 -0.25086 0.1206 -0.24652 0.13727 C -0.2552 0.15486 -0.24826 0.13796 -0.25243 0.15949 C -0.25347 0.16482 -0.25607 0.16991 -0.25711 0.17546 C -0.25816 0.18171 -0.25833 0.18958 -0.26198 0.19445 " pathEditMode="relative" ptsTypes="fffffffffffffffffA">
                                      <p:cBhvr>
                                        <p:cTn id="6" dur="2000" fill="hold"/>
                                        <p:tgtEl>
                                          <p:spTgt spid="4"/>
                                        </p:tgtEl>
                                        <p:attrNameLst>
                                          <p:attrName>ppt_x</p:attrName>
                                          <p:attrName>ppt_y</p:attrName>
                                        </p:attrNameLst>
                                      </p:cBhvr>
                                    </p:animMotion>
                                  </p:childTnLst>
                                </p:cTn>
                              </p:par>
                            </p:childTnLst>
                          </p:cTn>
                        </p:par>
                        <p:par>
                          <p:cTn id="7" fill="hold" nodeType="afterGroup">
                            <p:stCondLst>
                              <p:cond delay="2000"/>
                            </p:stCondLst>
                            <p:childTnLst>
                              <p:par>
                                <p:cTn id="8" presetID="53" presetClass="entr" presetSubtype="16"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2C7138-F140-2C4A-6C1D-278B4CEB0ECB}"/>
              </a:ext>
            </a:extLst>
          </p:cNvPr>
          <p:cNvSpPr>
            <a:spLocks noGrp="1"/>
          </p:cNvSpPr>
          <p:nvPr>
            <p:ph type="title"/>
          </p:nvPr>
        </p:nvSpPr>
        <p:spPr/>
        <p:txBody>
          <a:bodyPr/>
          <a:lstStyle/>
          <a:p>
            <a:endParaRPr lang="en-US" dirty="0"/>
          </a:p>
        </p:txBody>
      </p:sp>
      <p:sp>
        <p:nvSpPr>
          <p:cNvPr id="31747" name="Rectangle 3">
            <a:extLst>
              <a:ext uri="{FF2B5EF4-FFF2-40B4-BE49-F238E27FC236}">
                <a16:creationId xmlns:a16="http://schemas.microsoft.com/office/drawing/2014/main" id="{AE11915D-06F2-4E16-B47B-325B562FCEF7}"/>
              </a:ext>
            </a:extLst>
          </p:cNvPr>
          <p:cNvSpPr>
            <a:spLocks noGrp="1" noChangeArrowheads="1"/>
          </p:cNvSpPr>
          <p:nvPr>
            <p:ph idx="1"/>
          </p:nvPr>
        </p:nvSpPr>
        <p:spPr>
          <a:xfrm>
            <a:off x="1485900" y="2057403"/>
            <a:ext cx="6172200" cy="3394472"/>
          </a:xfrm>
        </p:spPr>
        <p:txBody>
          <a:bodyPr/>
          <a:lstStyle/>
          <a:p>
            <a:r>
              <a:rPr lang="en-US" altLang="en-US" dirty="0"/>
              <a:t>   </a:t>
            </a:r>
          </a:p>
        </p:txBody>
      </p:sp>
      <p:sp>
        <p:nvSpPr>
          <p:cNvPr id="30723" name="TextBox 1">
            <a:extLst>
              <a:ext uri="{FF2B5EF4-FFF2-40B4-BE49-F238E27FC236}">
                <a16:creationId xmlns:a16="http://schemas.microsoft.com/office/drawing/2014/main" id="{C27E09F7-9ECB-4E46-9BBA-007E68300254}"/>
              </a:ext>
            </a:extLst>
          </p:cNvPr>
          <p:cNvSpPr txBox="1">
            <a:spLocks noChangeArrowheads="1"/>
          </p:cNvSpPr>
          <p:nvPr/>
        </p:nvSpPr>
        <p:spPr bwMode="auto">
          <a:xfrm>
            <a:off x="3586162" y="1928812"/>
            <a:ext cx="2871788"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defTabSz="514350">
              <a:spcBef>
                <a:spcPct val="0"/>
              </a:spcBef>
              <a:buClrTx/>
              <a:buSzTx/>
              <a:buNone/>
              <a:defRPr/>
            </a:pPr>
            <a:r>
              <a:rPr lang="en-US" altLang="en-US" sz="3375">
                <a:solidFill>
                  <a:srgbClr val="C00000"/>
                </a:solidFill>
                <a:latin typeface="Arial" panose="020B0604020202020204" pitchFamily="34" charset="0"/>
                <a:ea typeface="MS PGothic" panose="020B0600070205080204" pitchFamily="34" charset="-128"/>
              </a:rPr>
              <a:t>Hide it in your</a:t>
            </a:r>
          </a:p>
        </p:txBody>
      </p:sp>
      <p:pic>
        <p:nvPicPr>
          <p:cNvPr id="30724" name="Picture 8" descr="Shape, arrow&#10;&#10;Description automatically generated">
            <a:extLst>
              <a:ext uri="{FF2B5EF4-FFF2-40B4-BE49-F238E27FC236}">
                <a16:creationId xmlns:a16="http://schemas.microsoft.com/office/drawing/2014/main" id="{6220B414-9FCD-434F-8E00-A7E733043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557" y="2525769"/>
            <a:ext cx="2169914"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a:extLst>
              <a:ext uri="{FF2B5EF4-FFF2-40B4-BE49-F238E27FC236}">
                <a16:creationId xmlns:a16="http://schemas.microsoft.com/office/drawing/2014/main" id="{DECE7DF8-8376-4E54-B273-AFB663797674}"/>
              </a:ext>
            </a:extLst>
          </p:cNvPr>
          <p:cNvSpPr txBox="1">
            <a:spLocks noChangeArrowheads="1"/>
          </p:cNvSpPr>
          <p:nvPr/>
        </p:nvSpPr>
        <p:spPr bwMode="auto">
          <a:xfrm>
            <a:off x="6025936" y="4894535"/>
            <a:ext cx="992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defTabSz="514350">
              <a:spcBef>
                <a:spcPct val="0"/>
              </a:spcBef>
              <a:buClrTx/>
              <a:buSzTx/>
              <a:buNone/>
              <a:defRPr/>
            </a:pPr>
            <a:r>
              <a:rPr lang="en-US" altLang="en-US" sz="2000" dirty="0">
                <a:solidFill>
                  <a:srgbClr val="FFFFFF"/>
                </a:solidFill>
                <a:latin typeface="Arial" panose="020B0604020202020204" pitchFamily="34" charset="0"/>
                <a:ea typeface="MS PGothic" panose="020B0600070205080204" pitchFamily="34" charset="-128"/>
              </a:rPr>
              <a:t>DS</a:t>
            </a:r>
            <a:r>
              <a:rPr lang="en-US" altLang="en-US" sz="2400" dirty="0">
                <a:solidFill>
                  <a:srgbClr val="FFFFFF"/>
                </a:solidFill>
                <a:latin typeface="Arial" panose="020B0604020202020204" pitchFamily="34" charset="0"/>
                <a:ea typeface="MS PGothic" panose="020B0600070205080204" pitchFamily="34" charset="-128"/>
              </a:rPr>
              <a:t>#9</a:t>
            </a:r>
          </a:p>
        </p:txBody>
      </p:sp>
      <p:sp>
        <p:nvSpPr>
          <p:cNvPr id="5" name="Rectangle 4">
            <a:extLst>
              <a:ext uri="{FF2B5EF4-FFF2-40B4-BE49-F238E27FC236}">
                <a16:creationId xmlns:a16="http://schemas.microsoft.com/office/drawing/2014/main" id="{344606F7-00B3-2269-63FB-5D9246315889}"/>
              </a:ext>
            </a:extLst>
          </p:cNvPr>
          <p:cNvSpPr/>
          <p:nvPr/>
        </p:nvSpPr>
        <p:spPr>
          <a:xfrm rot="16200000">
            <a:off x="-416173" y="3387975"/>
            <a:ext cx="5025326" cy="992579"/>
          </a:xfrm>
          <a:prstGeom prst="rect">
            <a:avLst/>
          </a:prstGeom>
          <a:noFill/>
        </p:spPr>
        <p:txBody>
          <a:bodyPr wrap="square" lIns="68580" tIns="34290" rIns="68580" bIns="34290">
            <a:spAutoFit/>
          </a:bodyPr>
          <a:lstStyle/>
          <a:p>
            <a:pPr algn="ctr" defTabSz="685800" eaLnBrk="1" hangingPunct="1"/>
            <a:r>
              <a:rPr lang="en-US" sz="6000" b="1"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latin typeface="Arial" panose="020B0604020202020204" pitchFamily="34" charset="0"/>
              </a:rPr>
              <a:t>Matthew6:33</a:t>
            </a:r>
          </a:p>
        </p:txBody>
      </p:sp>
    </p:spTree>
    <p:extLst>
      <p:ext uri="{BB962C8B-B14F-4D97-AF65-F5344CB8AC3E}">
        <p14:creationId xmlns:p14="http://schemas.microsoft.com/office/powerpoint/2010/main" val="141666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219" name="Rectangle 1">
            <a:extLst>
              <a:ext uri="{FF2B5EF4-FFF2-40B4-BE49-F238E27FC236}">
                <a16:creationId xmlns:a16="http://schemas.microsoft.com/office/drawing/2014/main" id="{EEA5234E-8782-A08B-04C7-A6C9F8D7B187}"/>
              </a:ext>
            </a:extLst>
          </p:cNvPr>
          <p:cNvSpPr>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or thirty times what was sown.  </a:t>
            </a:r>
          </a:p>
        </p:txBody>
      </p:sp>
      <p:pic>
        <p:nvPicPr>
          <p:cNvPr id="9220" name="Picture 9" descr="C:\Users\Tina\AppData\Local\Microsoft\Windows\Temporary Internet Files\Content.IE5\121CVVG9\MC900250433[1].wmf">
            <a:extLst>
              <a:ext uri="{FF2B5EF4-FFF2-40B4-BE49-F238E27FC236}">
                <a16:creationId xmlns:a16="http://schemas.microsoft.com/office/drawing/2014/main" id="{6AEF09E4-5668-A263-7B01-FBF5582BC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2819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8BBFE10-BDEA-0C8B-616D-A440CD7D687A}"/>
              </a:ext>
            </a:extLst>
          </p:cNvPr>
          <p:cNvGrpSpPr>
            <a:grpSpLocks/>
          </p:cNvGrpSpPr>
          <p:nvPr/>
        </p:nvGrpSpPr>
        <p:grpSpPr bwMode="auto">
          <a:xfrm>
            <a:off x="5410200" y="5105400"/>
            <a:ext cx="350838" cy="228600"/>
            <a:chOff x="4343400" y="5105400"/>
            <a:chExt cx="350519" cy="228600"/>
          </a:xfrm>
        </p:grpSpPr>
        <p:grpSp>
          <p:nvGrpSpPr>
            <p:cNvPr id="9231" name="Group 7">
              <a:extLst>
                <a:ext uri="{FF2B5EF4-FFF2-40B4-BE49-F238E27FC236}">
                  <a16:creationId xmlns:a16="http://schemas.microsoft.com/office/drawing/2014/main" id="{EB28D285-4C92-1A48-6217-C41FE5099485}"/>
                </a:ext>
              </a:extLst>
            </p:cNvPr>
            <p:cNvGrpSpPr>
              <a:grpSpLocks/>
            </p:cNvGrpSpPr>
            <p:nvPr/>
          </p:nvGrpSpPr>
          <p:grpSpPr bwMode="auto">
            <a:xfrm>
              <a:off x="4343400" y="5181600"/>
              <a:ext cx="350519" cy="152400"/>
              <a:chOff x="4343400" y="5181600"/>
              <a:chExt cx="350519" cy="152400"/>
            </a:xfrm>
          </p:grpSpPr>
          <p:sp>
            <p:nvSpPr>
              <p:cNvPr id="7" name="Oval 6">
                <a:extLst>
                  <a:ext uri="{FF2B5EF4-FFF2-40B4-BE49-F238E27FC236}">
                    <a16:creationId xmlns:a16="http://schemas.microsoft.com/office/drawing/2014/main" id="{21C1D013-0F3C-A40B-A64B-DA931B2EC3E7}"/>
                  </a:ext>
                </a:extLst>
              </p:cNvPr>
              <p:cNvSpPr/>
              <p:nvPr/>
            </p:nvSpPr>
            <p:spPr>
              <a:xfrm>
                <a:off x="4647923" y="5257800"/>
                <a:ext cx="45996"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06AB198C-2A8E-5CE0-EF88-7F7A196C6C53}"/>
                  </a:ext>
                </a:extLst>
              </p:cNvPr>
              <p:cNvSpPr/>
              <p:nvPr/>
            </p:nvSpPr>
            <p:spPr>
              <a:xfrm>
                <a:off x="4495661" y="5257800"/>
                <a:ext cx="76131" cy="460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463D3D91-D30A-775B-41B8-33353345AA09}"/>
                  </a:ext>
                </a:extLst>
              </p:cNvPr>
              <p:cNvSpPr/>
              <p:nvPr/>
            </p:nvSpPr>
            <p:spPr>
              <a:xfrm>
                <a:off x="4343400" y="51816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Oval 5">
              <a:extLst>
                <a:ext uri="{FF2B5EF4-FFF2-40B4-BE49-F238E27FC236}">
                  <a16:creationId xmlns:a16="http://schemas.microsoft.com/office/drawing/2014/main" id="{2AD723D6-D903-F366-2861-F1859D3682FF}"/>
                </a:ext>
              </a:extLst>
            </p:cNvPr>
            <p:cNvSpPr/>
            <p:nvPr/>
          </p:nvSpPr>
          <p:spPr>
            <a:xfrm>
              <a:off x="4495661" y="5105400"/>
              <a:ext cx="76131"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8" name="Picture 17" descr="C:\Users\Kathy Randels\AppData\Local\Microsoft\Windows\INetCache\IE\62J6ZV3S\Hauptstrasse_30_number.svg[1].png">
            <a:extLst>
              <a:ext uri="{FF2B5EF4-FFF2-40B4-BE49-F238E27FC236}">
                <a16:creationId xmlns:a16="http://schemas.microsoft.com/office/drawing/2014/main" id="{E3707D41-869E-86A5-5C82-5791644FD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84300"/>
            <a:ext cx="12255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ows of green plants in a field&#10;&#10;Description automatically generated">
            <a:extLst>
              <a:ext uri="{FF2B5EF4-FFF2-40B4-BE49-F238E27FC236}">
                <a16:creationId xmlns:a16="http://schemas.microsoft.com/office/drawing/2014/main" id="{FED9EC0B-E647-E21E-22CD-F4DD02C06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953000"/>
            <a:ext cx="4343400" cy="1905000"/>
          </a:xfrm>
          <a:prstGeom prst="rect">
            <a:avLst/>
          </a:prstGeom>
        </p:spPr>
      </p:pic>
    </p:spTree>
    <p:extLst>
      <p:ext uri="{BB962C8B-B14F-4D97-AF65-F5344CB8AC3E}">
        <p14:creationId xmlns:p14="http://schemas.microsoft.com/office/powerpoint/2010/main" val="1669220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219" name="Rectangle 1">
            <a:extLst>
              <a:ext uri="{FF2B5EF4-FFF2-40B4-BE49-F238E27FC236}">
                <a16:creationId xmlns:a16="http://schemas.microsoft.com/office/drawing/2014/main" id="{EEA5234E-8782-A08B-04C7-A6C9F8D7B187}"/>
              </a:ext>
            </a:extLst>
          </p:cNvPr>
          <p:cNvSpPr>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Whoever has ears, let him hear.” </a:t>
            </a:r>
          </a:p>
        </p:txBody>
      </p:sp>
      <p:pic>
        <p:nvPicPr>
          <p:cNvPr id="3" name="Picture 2" descr="A cartoon of a person&#10;&#10;Description automatically generated">
            <a:extLst>
              <a:ext uri="{FF2B5EF4-FFF2-40B4-BE49-F238E27FC236}">
                <a16:creationId xmlns:a16="http://schemas.microsoft.com/office/drawing/2014/main" id="{A25FB730-B802-EC73-6CB8-5CB0D65B5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0" y="1066800"/>
            <a:ext cx="5448300" cy="5448300"/>
          </a:xfrm>
          <a:prstGeom prst="rect">
            <a:avLst/>
          </a:prstGeom>
        </p:spPr>
      </p:pic>
    </p:spTree>
    <p:extLst>
      <p:ext uri="{BB962C8B-B14F-4D97-AF65-F5344CB8AC3E}">
        <p14:creationId xmlns:p14="http://schemas.microsoft.com/office/powerpoint/2010/main" val="42178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402A2D26-28EB-5815-EAEE-57BFEA078B08}"/>
              </a:ext>
            </a:extLst>
          </p:cNvPr>
          <p:cNvSpPr>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rPr>
              <a:t>The disciples came to him and asked, </a:t>
            </a:r>
          </a:p>
          <a:p>
            <a:pPr algn="ctr" eaLnBrk="1" hangingPunct="1">
              <a:spcBef>
                <a:spcPct val="0"/>
              </a:spcBef>
              <a:buFontTx/>
              <a:buNone/>
            </a:pPr>
            <a:r>
              <a:rPr lang="en-US" altLang="en-US" sz="3600" b="1" dirty="0">
                <a:solidFill>
                  <a:schemeClr val="bg1"/>
                </a:solidFill>
              </a:rPr>
              <a:t>“Why do you speak to the people in parables?” </a:t>
            </a:r>
          </a:p>
        </p:txBody>
      </p:sp>
      <p:grpSp>
        <p:nvGrpSpPr>
          <p:cNvPr id="102" name="Group 101">
            <a:extLst>
              <a:ext uri="{FF2B5EF4-FFF2-40B4-BE49-F238E27FC236}">
                <a16:creationId xmlns:a16="http://schemas.microsoft.com/office/drawing/2014/main" id="{FB937BC1-65D0-6870-12D0-98A4CA806120}"/>
              </a:ext>
            </a:extLst>
          </p:cNvPr>
          <p:cNvGrpSpPr>
            <a:grpSpLocks/>
          </p:cNvGrpSpPr>
          <p:nvPr/>
        </p:nvGrpSpPr>
        <p:grpSpPr bwMode="auto">
          <a:xfrm>
            <a:off x="1371600" y="3276600"/>
            <a:ext cx="2501900" cy="3184525"/>
            <a:chOff x="685800" y="3674093"/>
            <a:chExt cx="2502456" cy="3183907"/>
          </a:xfrm>
        </p:grpSpPr>
        <p:grpSp>
          <p:nvGrpSpPr>
            <p:cNvPr id="10245" name="Group 6">
              <a:extLst>
                <a:ext uri="{FF2B5EF4-FFF2-40B4-BE49-F238E27FC236}">
                  <a16:creationId xmlns:a16="http://schemas.microsoft.com/office/drawing/2014/main" id="{97FD6D31-4F40-EFB9-60B4-66F1B841D01C}"/>
                </a:ext>
              </a:extLst>
            </p:cNvPr>
            <p:cNvGrpSpPr>
              <a:grpSpLocks noChangeAspect="1"/>
            </p:cNvGrpSpPr>
            <p:nvPr/>
          </p:nvGrpSpPr>
          <p:grpSpPr bwMode="auto">
            <a:xfrm flipH="1">
              <a:off x="685800" y="3674093"/>
              <a:ext cx="1524000" cy="3183907"/>
              <a:chOff x="1536" y="1543"/>
              <a:chExt cx="1728" cy="2777"/>
            </a:xfrm>
          </p:grpSpPr>
          <p:sp>
            <p:nvSpPr>
              <p:cNvPr id="10247" name="AutoShape 5">
                <a:extLst>
                  <a:ext uri="{FF2B5EF4-FFF2-40B4-BE49-F238E27FC236}">
                    <a16:creationId xmlns:a16="http://schemas.microsoft.com/office/drawing/2014/main" id="{A99C6DCC-0CDD-299D-B346-F3D0788C08D8}"/>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8" name="Freeform 7">
                <a:extLst>
                  <a:ext uri="{FF2B5EF4-FFF2-40B4-BE49-F238E27FC236}">
                    <a16:creationId xmlns:a16="http://schemas.microsoft.com/office/drawing/2014/main" id="{F6A639F7-9592-D221-28B2-F411DC0EA60F}"/>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8">
                <a:extLst>
                  <a:ext uri="{FF2B5EF4-FFF2-40B4-BE49-F238E27FC236}">
                    <a16:creationId xmlns:a16="http://schemas.microsoft.com/office/drawing/2014/main" id="{67240898-E451-DD98-9613-D391A9EAA5E7}"/>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a:extLst>
                  <a:ext uri="{FF2B5EF4-FFF2-40B4-BE49-F238E27FC236}">
                    <a16:creationId xmlns:a16="http://schemas.microsoft.com/office/drawing/2014/main" id="{FC3CC4F6-1EBB-28C3-6F22-FA06BD912C31}"/>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51" name="Freeform 10">
                <a:extLst>
                  <a:ext uri="{FF2B5EF4-FFF2-40B4-BE49-F238E27FC236}">
                    <a16:creationId xmlns:a16="http://schemas.microsoft.com/office/drawing/2014/main" id="{8B64A81B-1D6A-5818-DB25-E31AF6FECE45}"/>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1">
                <a:extLst>
                  <a:ext uri="{FF2B5EF4-FFF2-40B4-BE49-F238E27FC236}">
                    <a16:creationId xmlns:a16="http://schemas.microsoft.com/office/drawing/2014/main" id="{CBADD83E-7078-1D71-4424-BF611027EFCB}"/>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2">
                <a:extLst>
                  <a:ext uri="{FF2B5EF4-FFF2-40B4-BE49-F238E27FC236}">
                    <a16:creationId xmlns:a16="http://schemas.microsoft.com/office/drawing/2014/main" id="{7D7DC8E4-314B-686B-1710-A6046FBE2091}"/>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3">
                <a:extLst>
                  <a:ext uri="{FF2B5EF4-FFF2-40B4-BE49-F238E27FC236}">
                    <a16:creationId xmlns:a16="http://schemas.microsoft.com/office/drawing/2014/main" id="{721A5243-4780-95DD-B3E2-7CFB042EEF36}"/>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4">
                <a:extLst>
                  <a:ext uri="{FF2B5EF4-FFF2-40B4-BE49-F238E27FC236}">
                    <a16:creationId xmlns:a16="http://schemas.microsoft.com/office/drawing/2014/main" id="{9E70DD6B-C8BF-5D41-37AC-5AAE9EDA8CF5}"/>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5">
                <a:extLst>
                  <a:ext uri="{FF2B5EF4-FFF2-40B4-BE49-F238E27FC236}">
                    <a16:creationId xmlns:a16="http://schemas.microsoft.com/office/drawing/2014/main" id="{0C8378E4-1989-F3A9-8F5F-505171F71167}"/>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6">
                <a:extLst>
                  <a:ext uri="{FF2B5EF4-FFF2-40B4-BE49-F238E27FC236}">
                    <a16:creationId xmlns:a16="http://schemas.microsoft.com/office/drawing/2014/main" id="{4D86C892-1FD6-A35B-CD30-3C55A0A4BD48}"/>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7">
                <a:extLst>
                  <a:ext uri="{FF2B5EF4-FFF2-40B4-BE49-F238E27FC236}">
                    <a16:creationId xmlns:a16="http://schemas.microsoft.com/office/drawing/2014/main" id="{8AC945CE-6870-B49D-69D2-4D6C6A283D50}"/>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8">
                <a:extLst>
                  <a:ext uri="{FF2B5EF4-FFF2-40B4-BE49-F238E27FC236}">
                    <a16:creationId xmlns:a16="http://schemas.microsoft.com/office/drawing/2014/main" id="{436E2BE7-C7D2-B554-3415-39B92623E75B}"/>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19">
                <a:extLst>
                  <a:ext uri="{FF2B5EF4-FFF2-40B4-BE49-F238E27FC236}">
                    <a16:creationId xmlns:a16="http://schemas.microsoft.com/office/drawing/2014/main" id="{6F473260-226A-3836-4840-546F6FB171D4}"/>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0">
                <a:extLst>
                  <a:ext uri="{FF2B5EF4-FFF2-40B4-BE49-F238E27FC236}">
                    <a16:creationId xmlns:a16="http://schemas.microsoft.com/office/drawing/2014/main" id="{584596B1-EF6E-3C9A-0C0E-A823663494B8}"/>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1">
                <a:extLst>
                  <a:ext uri="{FF2B5EF4-FFF2-40B4-BE49-F238E27FC236}">
                    <a16:creationId xmlns:a16="http://schemas.microsoft.com/office/drawing/2014/main" id="{DE16C7B9-19E2-B80D-0C78-B86A02EDB5F6}"/>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2">
                <a:extLst>
                  <a:ext uri="{FF2B5EF4-FFF2-40B4-BE49-F238E27FC236}">
                    <a16:creationId xmlns:a16="http://schemas.microsoft.com/office/drawing/2014/main" id="{808765D0-FDA8-E248-0A15-68C82438CFEC}"/>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3">
                <a:extLst>
                  <a:ext uri="{FF2B5EF4-FFF2-40B4-BE49-F238E27FC236}">
                    <a16:creationId xmlns:a16="http://schemas.microsoft.com/office/drawing/2014/main" id="{F15A88A9-D1BE-5B02-BC22-341E55F7B81F}"/>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65" name="Freeform 24">
                <a:extLst>
                  <a:ext uri="{FF2B5EF4-FFF2-40B4-BE49-F238E27FC236}">
                    <a16:creationId xmlns:a16="http://schemas.microsoft.com/office/drawing/2014/main" id="{480EA92A-71A7-FDA2-C7B6-4383A934B400}"/>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5">
                <a:extLst>
                  <a:ext uri="{FF2B5EF4-FFF2-40B4-BE49-F238E27FC236}">
                    <a16:creationId xmlns:a16="http://schemas.microsoft.com/office/drawing/2014/main" id="{92617596-4241-6763-D105-5A7104329344}"/>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6">
                <a:extLst>
                  <a:ext uri="{FF2B5EF4-FFF2-40B4-BE49-F238E27FC236}">
                    <a16:creationId xmlns:a16="http://schemas.microsoft.com/office/drawing/2014/main" id="{42A90F04-CEDE-7CA1-D4F7-5212EF75007E}"/>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7">
                <a:extLst>
                  <a:ext uri="{FF2B5EF4-FFF2-40B4-BE49-F238E27FC236}">
                    <a16:creationId xmlns:a16="http://schemas.microsoft.com/office/drawing/2014/main" id="{ECED18C9-8C07-3FA7-E9E1-681291952AA0}"/>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8">
                <a:extLst>
                  <a:ext uri="{FF2B5EF4-FFF2-40B4-BE49-F238E27FC236}">
                    <a16:creationId xmlns:a16="http://schemas.microsoft.com/office/drawing/2014/main" id="{5A02A81C-800E-D47F-EB22-F0815751A66C}"/>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9">
                <a:extLst>
                  <a:ext uri="{FF2B5EF4-FFF2-40B4-BE49-F238E27FC236}">
                    <a16:creationId xmlns:a16="http://schemas.microsoft.com/office/drawing/2014/main" id="{238B2483-EFA1-D5C4-D7B1-324BE2C8C74D}"/>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8" name="Freeform 30">
                <a:extLst>
                  <a:ext uri="{FF2B5EF4-FFF2-40B4-BE49-F238E27FC236}">
                    <a16:creationId xmlns:a16="http://schemas.microsoft.com/office/drawing/2014/main" id="{25B37115-853B-74E0-F331-5FA2CCCE9785}"/>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2" name="Freeform 31">
                <a:extLst>
                  <a:ext uri="{FF2B5EF4-FFF2-40B4-BE49-F238E27FC236}">
                    <a16:creationId xmlns:a16="http://schemas.microsoft.com/office/drawing/2014/main" id="{AC80F2F7-E253-67CD-AB68-DCF45FE6B84B}"/>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2">
                <a:extLst>
                  <a:ext uri="{FF2B5EF4-FFF2-40B4-BE49-F238E27FC236}">
                    <a16:creationId xmlns:a16="http://schemas.microsoft.com/office/drawing/2014/main" id="{F65EBB40-296F-DCB7-F39E-93FB8907D170}"/>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33">
                <a:extLst>
                  <a:ext uri="{FF2B5EF4-FFF2-40B4-BE49-F238E27FC236}">
                    <a16:creationId xmlns:a16="http://schemas.microsoft.com/office/drawing/2014/main" id="{BB2EFEA5-C96A-C462-1CE6-D3EB3ADF261F}"/>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4">
                <a:extLst>
                  <a:ext uri="{FF2B5EF4-FFF2-40B4-BE49-F238E27FC236}">
                    <a16:creationId xmlns:a16="http://schemas.microsoft.com/office/drawing/2014/main" id="{DE7F9F19-D1EC-CC3D-F90C-36A8A3A8C759}"/>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6" name="Freeform 35">
                <a:extLst>
                  <a:ext uri="{FF2B5EF4-FFF2-40B4-BE49-F238E27FC236}">
                    <a16:creationId xmlns:a16="http://schemas.microsoft.com/office/drawing/2014/main" id="{0C62C3E6-A44D-369A-C64D-534CCDD64F95}"/>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6">
                <a:extLst>
                  <a:ext uri="{FF2B5EF4-FFF2-40B4-BE49-F238E27FC236}">
                    <a16:creationId xmlns:a16="http://schemas.microsoft.com/office/drawing/2014/main" id="{5EE02968-5D91-F13F-E84F-83C608696648}"/>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7">
                <a:extLst>
                  <a:ext uri="{FF2B5EF4-FFF2-40B4-BE49-F238E27FC236}">
                    <a16:creationId xmlns:a16="http://schemas.microsoft.com/office/drawing/2014/main" id="{F1D2A784-9FF6-C858-E486-512751BD7815}"/>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9" name="Freeform 38">
                <a:extLst>
                  <a:ext uri="{FF2B5EF4-FFF2-40B4-BE49-F238E27FC236}">
                    <a16:creationId xmlns:a16="http://schemas.microsoft.com/office/drawing/2014/main" id="{C21AE9A1-687C-5787-85CB-AFDC68FE98F7}"/>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39">
                <a:extLst>
                  <a:ext uri="{FF2B5EF4-FFF2-40B4-BE49-F238E27FC236}">
                    <a16:creationId xmlns:a16="http://schemas.microsoft.com/office/drawing/2014/main" id="{F30EE99C-09C4-AFBB-507F-52320BE5553E}"/>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0">
                <a:extLst>
                  <a:ext uri="{FF2B5EF4-FFF2-40B4-BE49-F238E27FC236}">
                    <a16:creationId xmlns:a16="http://schemas.microsoft.com/office/drawing/2014/main" id="{28F530AD-015F-2485-4204-3F48B01C302F}"/>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41">
                <a:extLst>
                  <a:ext uri="{FF2B5EF4-FFF2-40B4-BE49-F238E27FC236}">
                    <a16:creationId xmlns:a16="http://schemas.microsoft.com/office/drawing/2014/main" id="{210F1BA8-C93F-6E50-90A0-E49081C02424}"/>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2">
                <a:extLst>
                  <a:ext uri="{FF2B5EF4-FFF2-40B4-BE49-F238E27FC236}">
                    <a16:creationId xmlns:a16="http://schemas.microsoft.com/office/drawing/2014/main" id="{288BE3AE-3028-BD02-65EB-0648558B7342}"/>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4" name="Freeform 43">
                <a:extLst>
                  <a:ext uri="{FF2B5EF4-FFF2-40B4-BE49-F238E27FC236}">
                    <a16:creationId xmlns:a16="http://schemas.microsoft.com/office/drawing/2014/main" id="{0C2B3EDA-2359-73F5-168B-383F18662DD6}"/>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Freeform 44">
                <a:extLst>
                  <a:ext uri="{FF2B5EF4-FFF2-40B4-BE49-F238E27FC236}">
                    <a16:creationId xmlns:a16="http://schemas.microsoft.com/office/drawing/2014/main" id="{B4293B03-CFF6-C547-087E-9A5E9D5E1BC0}"/>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6" name="Freeform 45">
                <a:extLst>
                  <a:ext uri="{FF2B5EF4-FFF2-40B4-BE49-F238E27FC236}">
                    <a16:creationId xmlns:a16="http://schemas.microsoft.com/office/drawing/2014/main" id="{37DFAC43-B698-8E8D-EB0A-E6BDE08EAB0F}"/>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7" name="Freeform 46">
                <a:extLst>
                  <a:ext uri="{FF2B5EF4-FFF2-40B4-BE49-F238E27FC236}">
                    <a16:creationId xmlns:a16="http://schemas.microsoft.com/office/drawing/2014/main" id="{772B8491-BBE7-7E89-B144-1862EBD9E7B8}"/>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47">
                <a:extLst>
                  <a:ext uri="{FF2B5EF4-FFF2-40B4-BE49-F238E27FC236}">
                    <a16:creationId xmlns:a16="http://schemas.microsoft.com/office/drawing/2014/main" id="{D9D8096C-B3DE-7B5D-EA27-38D53003C738}"/>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9" name="Freeform 48">
                <a:extLst>
                  <a:ext uri="{FF2B5EF4-FFF2-40B4-BE49-F238E27FC236}">
                    <a16:creationId xmlns:a16="http://schemas.microsoft.com/office/drawing/2014/main" id="{6E98DE99-B294-175D-E21D-05F6A542279F}"/>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0" name="Freeform 49">
                <a:extLst>
                  <a:ext uri="{FF2B5EF4-FFF2-40B4-BE49-F238E27FC236}">
                    <a16:creationId xmlns:a16="http://schemas.microsoft.com/office/drawing/2014/main" id="{1F1B4903-59B0-8ABB-095D-2B824BFD4F4D}"/>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0">
                <a:extLst>
                  <a:ext uri="{FF2B5EF4-FFF2-40B4-BE49-F238E27FC236}">
                    <a16:creationId xmlns:a16="http://schemas.microsoft.com/office/drawing/2014/main" id="{355E5BBD-BFF6-E276-99D4-C0C01A1611CE}"/>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92" name="Freeform 51">
                <a:extLst>
                  <a:ext uri="{FF2B5EF4-FFF2-40B4-BE49-F238E27FC236}">
                    <a16:creationId xmlns:a16="http://schemas.microsoft.com/office/drawing/2014/main" id="{82C475CF-D457-3166-EA1C-7E18D6E6A379}"/>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3" name="Freeform 52">
                <a:extLst>
                  <a:ext uri="{FF2B5EF4-FFF2-40B4-BE49-F238E27FC236}">
                    <a16:creationId xmlns:a16="http://schemas.microsoft.com/office/drawing/2014/main" id="{D37E1343-A488-4C3D-3981-E2BD4BFFC26D}"/>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4" name="Freeform 53">
                <a:extLst>
                  <a:ext uri="{FF2B5EF4-FFF2-40B4-BE49-F238E27FC236}">
                    <a16:creationId xmlns:a16="http://schemas.microsoft.com/office/drawing/2014/main" id="{8AE1BCEF-40F7-8B98-B7BF-E27EDBCC7631}"/>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4">
                <a:extLst>
                  <a:ext uri="{FF2B5EF4-FFF2-40B4-BE49-F238E27FC236}">
                    <a16:creationId xmlns:a16="http://schemas.microsoft.com/office/drawing/2014/main" id="{FCAA0364-3DAC-2166-B495-C1192783DF9E}"/>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96" name="Freeform 55">
                <a:extLst>
                  <a:ext uri="{FF2B5EF4-FFF2-40B4-BE49-F238E27FC236}">
                    <a16:creationId xmlns:a16="http://schemas.microsoft.com/office/drawing/2014/main" id="{73AF7575-CD94-0CB1-3D72-EBD195853AE6}"/>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7" name="Freeform 56">
                <a:extLst>
                  <a:ext uri="{FF2B5EF4-FFF2-40B4-BE49-F238E27FC236}">
                    <a16:creationId xmlns:a16="http://schemas.microsoft.com/office/drawing/2014/main" id="{DC534A42-205C-B369-DD5C-95C9AB3D3508}"/>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8" name="Freeform 57">
                <a:extLst>
                  <a:ext uri="{FF2B5EF4-FFF2-40B4-BE49-F238E27FC236}">
                    <a16:creationId xmlns:a16="http://schemas.microsoft.com/office/drawing/2014/main" id="{B845F802-8DD3-7FD8-6B47-A3576D1B4413}"/>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8">
                <a:extLst>
                  <a:ext uri="{FF2B5EF4-FFF2-40B4-BE49-F238E27FC236}">
                    <a16:creationId xmlns:a16="http://schemas.microsoft.com/office/drawing/2014/main" id="{9B9E9972-A4CB-053D-AEAD-94CEF5210045}"/>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00" name="Freeform 59">
                <a:extLst>
                  <a:ext uri="{FF2B5EF4-FFF2-40B4-BE49-F238E27FC236}">
                    <a16:creationId xmlns:a16="http://schemas.microsoft.com/office/drawing/2014/main" id="{8DFAC188-A9C5-915C-BA46-98602094DE3D}"/>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1" name="Freeform 60">
                <a:extLst>
                  <a:ext uri="{FF2B5EF4-FFF2-40B4-BE49-F238E27FC236}">
                    <a16:creationId xmlns:a16="http://schemas.microsoft.com/office/drawing/2014/main" id="{6F93509A-FB43-5AFE-BF25-92F06CA23A89}"/>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2" name="Freeform 61">
                <a:extLst>
                  <a:ext uri="{FF2B5EF4-FFF2-40B4-BE49-F238E27FC236}">
                    <a16:creationId xmlns:a16="http://schemas.microsoft.com/office/drawing/2014/main" id="{F7C4113A-90EF-0C4E-A2BF-876079E73DA6}"/>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3" name="Freeform 62">
                <a:extLst>
                  <a:ext uri="{FF2B5EF4-FFF2-40B4-BE49-F238E27FC236}">
                    <a16:creationId xmlns:a16="http://schemas.microsoft.com/office/drawing/2014/main" id="{FF02249D-5A65-5079-A180-380422905725}"/>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4" name="Freeform 63">
                <a:extLst>
                  <a:ext uri="{FF2B5EF4-FFF2-40B4-BE49-F238E27FC236}">
                    <a16:creationId xmlns:a16="http://schemas.microsoft.com/office/drawing/2014/main" id="{49CE4A5C-1D4F-859D-1EC4-FC4080E60DA1}"/>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5" name="Freeform 64">
                <a:extLst>
                  <a:ext uri="{FF2B5EF4-FFF2-40B4-BE49-F238E27FC236}">
                    <a16:creationId xmlns:a16="http://schemas.microsoft.com/office/drawing/2014/main" id="{1F3FB2AE-80C0-2E51-FE48-77BEEE7FB365}"/>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6" name="Freeform 65">
                <a:extLst>
                  <a:ext uri="{FF2B5EF4-FFF2-40B4-BE49-F238E27FC236}">
                    <a16:creationId xmlns:a16="http://schemas.microsoft.com/office/drawing/2014/main" id="{D5320460-04AD-D5D8-93F2-173E44A5079F}"/>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7" name="Freeform 66">
                <a:extLst>
                  <a:ext uri="{FF2B5EF4-FFF2-40B4-BE49-F238E27FC236}">
                    <a16:creationId xmlns:a16="http://schemas.microsoft.com/office/drawing/2014/main" id="{D21D57B4-EE7A-6148-A5A7-7D67BDCE62FE}"/>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8" name="Freeform 67">
                <a:extLst>
                  <a:ext uri="{FF2B5EF4-FFF2-40B4-BE49-F238E27FC236}">
                    <a16:creationId xmlns:a16="http://schemas.microsoft.com/office/drawing/2014/main" id="{83FDC6FE-7C4A-CEE5-3393-EB7E2A1CBB31}"/>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9" name="Freeform 68">
                <a:extLst>
                  <a:ext uri="{FF2B5EF4-FFF2-40B4-BE49-F238E27FC236}">
                    <a16:creationId xmlns:a16="http://schemas.microsoft.com/office/drawing/2014/main" id="{DCD0C06A-63B6-B829-7B99-585C6C382B54}"/>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0" name="Freeform 69">
                <a:extLst>
                  <a:ext uri="{FF2B5EF4-FFF2-40B4-BE49-F238E27FC236}">
                    <a16:creationId xmlns:a16="http://schemas.microsoft.com/office/drawing/2014/main" id="{D034C2E3-48B0-A8B2-9991-3906817EC235}"/>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1" name="Freeform 70">
                <a:extLst>
                  <a:ext uri="{FF2B5EF4-FFF2-40B4-BE49-F238E27FC236}">
                    <a16:creationId xmlns:a16="http://schemas.microsoft.com/office/drawing/2014/main" id="{5C9FC32A-C775-7AFF-81B5-B55A17BB30C1}"/>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2" name="Freeform 71">
                <a:extLst>
                  <a:ext uri="{FF2B5EF4-FFF2-40B4-BE49-F238E27FC236}">
                    <a16:creationId xmlns:a16="http://schemas.microsoft.com/office/drawing/2014/main" id="{BA94A37A-0483-5DD2-A93A-DC19FA75440B}"/>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3" name="Freeform 72">
                <a:extLst>
                  <a:ext uri="{FF2B5EF4-FFF2-40B4-BE49-F238E27FC236}">
                    <a16:creationId xmlns:a16="http://schemas.microsoft.com/office/drawing/2014/main" id="{598B92F7-56A6-5CDB-99D5-29E050C8E94E}"/>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73">
                <a:extLst>
                  <a:ext uri="{FF2B5EF4-FFF2-40B4-BE49-F238E27FC236}">
                    <a16:creationId xmlns:a16="http://schemas.microsoft.com/office/drawing/2014/main" id="{E510DD53-2900-3854-B5C3-3A2420AFF5C6}"/>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15" name="Freeform 74">
                <a:extLst>
                  <a:ext uri="{FF2B5EF4-FFF2-40B4-BE49-F238E27FC236}">
                    <a16:creationId xmlns:a16="http://schemas.microsoft.com/office/drawing/2014/main" id="{DA561F12-18E4-94A6-C00A-23DF99EABAF9}"/>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75">
                <a:extLst>
                  <a:ext uri="{FF2B5EF4-FFF2-40B4-BE49-F238E27FC236}">
                    <a16:creationId xmlns:a16="http://schemas.microsoft.com/office/drawing/2014/main" id="{2A206923-8AB9-9CE6-34D3-002580FECAFA}"/>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7" name="Freeform 76">
                <a:extLst>
                  <a:ext uri="{FF2B5EF4-FFF2-40B4-BE49-F238E27FC236}">
                    <a16:creationId xmlns:a16="http://schemas.microsoft.com/office/drawing/2014/main" id="{72C55951-DC4E-E024-B4E7-DDDD38607404}"/>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77">
                <a:extLst>
                  <a:ext uri="{FF2B5EF4-FFF2-40B4-BE49-F238E27FC236}">
                    <a16:creationId xmlns:a16="http://schemas.microsoft.com/office/drawing/2014/main" id="{98C14DA8-A1D1-7823-66B0-344EEC6D7D7B}"/>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9" name="Freeform 78">
                <a:extLst>
                  <a:ext uri="{FF2B5EF4-FFF2-40B4-BE49-F238E27FC236}">
                    <a16:creationId xmlns:a16="http://schemas.microsoft.com/office/drawing/2014/main" id="{EF7B9EE3-0EAC-44D9-BE5C-823E1CBCC35C}"/>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Rectangle 79">
                <a:extLst>
                  <a:ext uri="{FF2B5EF4-FFF2-40B4-BE49-F238E27FC236}">
                    <a16:creationId xmlns:a16="http://schemas.microsoft.com/office/drawing/2014/main" id="{38EFADA8-E10B-58CF-12AB-AD4494DCAF8D}"/>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21" name="Rectangle 80">
                <a:extLst>
                  <a:ext uri="{FF2B5EF4-FFF2-40B4-BE49-F238E27FC236}">
                    <a16:creationId xmlns:a16="http://schemas.microsoft.com/office/drawing/2014/main" id="{AA439BE4-E1A6-9AA8-D855-5865F1BAA465}"/>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22" name="Freeform 81">
                <a:extLst>
                  <a:ext uri="{FF2B5EF4-FFF2-40B4-BE49-F238E27FC236}">
                    <a16:creationId xmlns:a16="http://schemas.microsoft.com/office/drawing/2014/main" id="{511C7933-1A25-1AB9-EDF2-2B740BE8D360}"/>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3" name="Freeform 82">
                <a:extLst>
                  <a:ext uri="{FF2B5EF4-FFF2-40B4-BE49-F238E27FC236}">
                    <a16:creationId xmlns:a16="http://schemas.microsoft.com/office/drawing/2014/main" id="{D42A6DF3-2391-CC5E-2669-227E566C3C92}"/>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83">
                <a:extLst>
                  <a:ext uri="{FF2B5EF4-FFF2-40B4-BE49-F238E27FC236}">
                    <a16:creationId xmlns:a16="http://schemas.microsoft.com/office/drawing/2014/main" id="{A37A1CEF-AC00-EB9D-12B1-24A85B442F4E}"/>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5" name="Freeform 84">
                <a:extLst>
                  <a:ext uri="{FF2B5EF4-FFF2-40B4-BE49-F238E27FC236}">
                    <a16:creationId xmlns:a16="http://schemas.microsoft.com/office/drawing/2014/main" id="{77DB3D7E-A33D-7050-F0B0-CEB91BA82251}"/>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85">
                <a:extLst>
                  <a:ext uri="{FF2B5EF4-FFF2-40B4-BE49-F238E27FC236}">
                    <a16:creationId xmlns:a16="http://schemas.microsoft.com/office/drawing/2014/main" id="{25E9881E-AB92-9917-C0A4-9C29DD149CD2}"/>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7" name="Freeform 86">
                <a:extLst>
                  <a:ext uri="{FF2B5EF4-FFF2-40B4-BE49-F238E27FC236}">
                    <a16:creationId xmlns:a16="http://schemas.microsoft.com/office/drawing/2014/main" id="{8930CA94-0698-5039-CC38-80781C53BFD2}"/>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Freeform 87">
                <a:extLst>
                  <a:ext uri="{FF2B5EF4-FFF2-40B4-BE49-F238E27FC236}">
                    <a16:creationId xmlns:a16="http://schemas.microsoft.com/office/drawing/2014/main" id="{7ADDE165-C316-5114-D2EA-F66435B20F85}"/>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8">
                <a:extLst>
                  <a:ext uri="{FF2B5EF4-FFF2-40B4-BE49-F238E27FC236}">
                    <a16:creationId xmlns:a16="http://schemas.microsoft.com/office/drawing/2014/main" id="{03F20CD7-C27C-5B01-5E90-23D284019645}"/>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30" name="Freeform 89">
                <a:extLst>
                  <a:ext uri="{FF2B5EF4-FFF2-40B4-BE49-F238E27FC236}">
                    <a16:creationId xmlns:a16="http://schemas.microsoft.com/office/drawing/2014/main" id="{3CCA9784-994E-5D1D-8130-4EEC49137768}"/>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1" name="Freeform 90">
                <a:extLst>
                  <a:ext uri="{FF2B5EF4-FFF2-40B4-BE49-F238E27FC236}">
                    <a16:creationId xmlns:a16="http://schemas.microsoft.com/office/drawing/2014/main" id="{AA96EF07-FF93-7811-51B0-026B0F78A1BE}"/>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2" name="Freeform 91">
                <a:extLst>
                  <a:ext uri="{FF2B5EF4-FFF2-40B4-BE49-F238E27FC236}">
                    <a16:creationId xmlns:a16="http://schemas.microsoft.com/office/drawing/2014/main" id="{8137B390-196A-8DEE-AF23-7D910244D76F}"/>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3" name="Freeform 92">
                <a:extLst>
                  <a:ext uri="{FF2B5EF4-FFF2-40B4-BE49-F238E27FC236}">
                    <a16:creationId xmlns:a16="http://schemas.microsoft.com/office/drawing/2014/main" id="{1043562F-3191-0E6C-DB74-2C9182011577}"/>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Freeform 93">
                <a:extLst>
                  <a:ext uri="{FF2B5EF4-FFF2-40B4-BE49-F238E27FC236}">
                    <a16:creationId xmlns:a16="http://schemas.microsoft.com/office/drawing/2014/main" id="{D121232A-C2BE-6BCB-79B1-E32C95A1157C}"/>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5" name="Freeform 94">
                <a:extLst>
                  <a:ext uri="{FF2B5EF4-FFF2-40B4-BE49-F238E27FC236}">
                    <a16:creationId xmlns:a16="http://schemas.microsoft.com/office/drawing/2014/main" id="{A610F87D-85F6-6297-60E9-728D1DD63C74}"/>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95">
                <a:extLst>
                  <a:ext uri="{FF2B5EF4-FFF2-40B4-BE49-F238E27FC236}">
                    <a16:creationId xmlns:a16="http://schemas.microsoft.com/office/drawing/2014/main" id="{EDE60724-FB80-1FE9-1974-0E4EBD4F0086}"/>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6">
                <a:extLst>
                  <a:ext uri="{FF2B5EF4-FFF2-40B4-BE49-F238E27FC236}">
                    <a16:creationId xmlns:a16="http://schemas.microsoft.com/office/drawing/2014/main" id="{CCE99B88-E147-074D-75AC-3DDA3E4ADBCB}"/>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38" name="Freeform 97">
                <a:extLst>
                  <a:ext uri="{FF2B5EF4-FFF2-40B4-BE49-F238E27FC236}">
                    <a16:creationId xmlns:a16="http://schemas.microsoft.com/office/drawing/2014/main" id="{FBF1359E-593A-41B6-5B69-4B0A60DD4F02}"/>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9" name="Freeform 98">
                <a:extLst>
                  <a:ext uri="{FF2B5EF4-FFF2-40B4-BE49-F238E27FC236}">
                    <a16:creationId xmlns:a16="http://schemas.microsoft.com/office/drawing/2014/main" id="{DAC34EFE-3E81-3EDC-3361-23F30A543F60}"/>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99">
                <a:extLst>
                  <a:ext uri="{FF2B5EF4-FFF2-40B4-BE49-F238E27FC236}">
                    <a16:creationId xmlns:a16="http://schemas.microsoft.com/office/drawing/2014/main" id="{6B22930F-14D8-EFAA-D9CC-2B4E6791E197}"/>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1" name="Freeform 100">
                <a:extLst>
                  <a:ext uri="{FF2B5EF4-FFF2-40B4-BE49-F238E27FC236}">
                    <a16:creationId xmlns:a16="http://schemas.microsoft.com/office/drawing/2014/main" id="{B65CBC1F-9965-2F95-F5C9-F7796643188B}"/>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Freeform 101">
                <a:extLst>
                  <a:ext uri="{FF2B5EF4-FFF2-40B4-BE49-F238E27FC236}">
                    <a16:creationId xmlns:a16="http://schemas.microsoft.com/office/drawing/2014/main" id="{950583CA-8736-7308-2044-F3E0DFF2439D}"/>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02">
                <a:extLst>
                  <a:ext uri="{FF2B5EF4-FFF2-40B4-BE49-F238E27FC236}">
                    <a16:creationId xmlns:a16="http://schemas.microsoft.com/office/drawing/2014/main" id="{4CD9E8EF-5812-E056-0D65-73D52579231E}"/>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10246" name="Picture 1" descr="C:\Users\Tina\AppData\Local\Microsoft\Windows\Temporary Internet Files\Content.IE5\O4NV9NBL\MC900203008[1].wmf">
              <a:extLst>
                <a:ext uri="{FF2B5EF4-FFF2-40B4-BE49-F238E27FC236}">
                  <a16:creationId xmlns:a16="http://schemas.microsoft.com/office/drawing/2014/main" id="{878AE9E8-C19D-98CE-6BA3-1F8AA90AD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 name="Picture 3" descr="C:\Users\Tina\AppData\Local\Microsoft\Windows\Temporary Internet Files\Content.IE5\BD07W7HU\MC900203038[1].wmf">
            <a:extLst>
              <a:ext uri="{FF2B5EF4-FFF2-40B4-BE49-F238E27FC236}">
                <a16:creationId xmlns:a16="http://schemas.microsoft.com/office/drawing/2014/main" id="{D11BD018-846C-A550-B42F-F0C67B4D7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57800" y="3930650"/>
            <a:ext cx="152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FB937BC1-65D0-6870-12D0-98A4CA806120}"/>
              </a:ext>
            </a:extLst>
          </p:cNvPr>
          <p:cNvGrpSpPr>
            <a:grpSpLocks/>
          </p:cNvGrpSpPr>
          <p:nvPr/>
        </p:nvGrpSpPr>
        <p:grpSpPr bwMode="auto">
          <a:xfrm>
            <a:off x="1371600" y="3276600"/>
            <a:ext cx="2501900" cy="3184525"/>
            <a:chOff x="685800" y="3674093"/>
            <a:chExt cx="2502456" cy="3183907"/>
          </a:xfrm>
        </p:grpSpPr>
        <p:grpSp>
          <p:nvGrpSpPr>
            <p:cNvPr id="10245" name="Group 6">
              <a:extLst>
                <a:ext uri="{FF2B5EF4-FFF2-40B4-BE49-F238E27FC236}">
                  <a16:creationId xmlns:a16="http://schemas.microsoft.com/office/drawing/2014/main" id="{97FD6D31-4F40-EFB9-60B4-66F1B841D01C}"/>
                </a:ext>
              </a:extLst>
            </p:cNvPr>
            <p:cNvGrpSpPr>
              <a:grpSpLocks noChangeAspect="1"/>
            </p:cNvGrpSpPr>
            <p:nvPr/>
          </p:nvGrpSpPr>
          <p:grpSpPr bwMode="auto">
            <a:xfrm flipH="1">
              <a:off x="685800" y="3674093"/>
              <a:ext cx="1524000" cy="3183907"/>
              <a:chOff x="1536" y="1543"/>
              <a:chExt cx="1728" cy="2777"/>
            </a:xfrm>
          </p:grpSpPr>
          <p:sp>
            <p:nvSpPr>
              <p:cNvPr id="10247" name="AutoShape 5">
                <a:extLst>
                  <a:ext uri="{FF2B5EF4-FFF2-40B4-BE49-F238E27FC236}">
                    <a16:creationId xmlns:a16="http://schemas.microsoft.com/office/drawing/2014/main" id="{A99C6DCC-0CDD-299D-B346-F3D0788C08D8}"/>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8" name="Freeform 7">
                <a:extLst>
                  <a:ext uri="{FF2B5EF4-FFF2-40B4-BE49-F238E27FC236}">
                    <a16:creationId xmlns:a16="http://schemas.microsoft.com/office/drawing/2014/main" id="{F6A639F7-9592-D221-28B2-F411DC0EA60F}"/>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8">
                <a:extLst>
                  <a:ext uri="{FF2B5EF4-FFF2-40B4-BE49-F238E27FC236}">
                    <a16:creationId xmlns:a16="http://schemas.microsoft.com/office/drawing/2014/main" id="{67240898-E451-DD98-9613-D391A9EAA5E7}"/>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a:extLst>
                  <a:ext uri="{FF2B5EF4-FFF2-40B4-BE49-F238E27FC236}">
                    <a16:creationId xmlns:a16="http://schemas.microsoft.com/office/drawing/2014/main" id="{FC3CC4F6-1EBB-28C3-6F22-FA06BD912C31}"/>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51" name="Freeform 10">
                <a:extLst>
                  <a:ext uri="{FF2B5EF4-FFF2-40B4-BE49-F238E27FC236}">
                    <a16:creationId xmlns:a16="http://schemas.microsoft.com/office/drawing/2014/main" id="{8B64A81B-1D6A-5818-DB25-E31AF6FECE45}"/>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1">
                <a:extLst>
                  <a:ext uri="{FF2B5EF4-FFF2-40B4-BE49-F238E27FC236}">
                    <a16:creationId xmlns:a16="http://schemas.microsoft.com/office/drawing/2014/main" id="{CBADD83E-7078-1D71-4424-BF611027EFCB}"/>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2">
                <a:extLst>
                  <a:ext uri="{FF2B5EF4-FFF2-40B4-BE49-F238E27FC236}">
                    <a16:creationId xmlns:a16="http://schemas.microsoft.com/office/drawing/2014/main" id="{7D7DC8E4-314B-686B-1710-A6046FBE2091}"/>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3">
                <a:extLst>
                  <a:ext uri="{FF2B5EF4-FFF2-40B4-BE49-F238E27FC236}">
                    <a16:creationId xmlns:a16="http://schemas.microsoft.com/office/drawing/2014/main" id="{721A5243-4780-95DD-B3E2-7CFB042EEF36}"/>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4">
                <a:extLst>
                  <a:ext uri="{FF2B5EF4-FFF2-40B4-BE49-F238E27FC236}">
                    <a16:creationId xmlns:a16="http://schemas.microsoft.com/office/drawing/2014/main" id="{9E70DD6B-C8BF-5D41-37AC-5AAE9EDA8CF5}"/>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5">
                <a:extLst>
                  <a:ext uri="{FF2B5EF4-FFF2-40B4-BE49-F238E27FC236}">
                    <a16:creationId xmlns:a16="http://schemas.microsoft.com/office/drawing/2014/main" id="{0C8378E4-1989-F3A9-8F5F-505171F71167}"/>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6">
                <a:extLst>
                  <a:ext uri="{FF2B5EF4-FFF2-40B4-BE49-F238E27FC236}">
                    <a16:creationId xmlns:a16="http://schemas.microsoft.com/office/drawing/2014/main" id="{4D86C892-1FD6-A35B-CD30-3C55A0A4BD48}"/>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7">
                <a:extLst>
                  <a:ext uri="{FF2B5EF4-FFF2-40B4-BE49-F238E27FC236}">
                    <a16:creationId xmlns:a16="http://schemas.microsoft.com/office/drawing/2014/main" id="{8AC945CE-6870-B49D-69D2-4D6C6A283D50}"/>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8">
                <a:extLst>
                  <a:ext uri="{FF2B5EF4-FFF2-40B4-BE49-F238E27FC236}">
                    <a16:creationId xmlns:a16="http://schemas.microsoft.com/office/drawing/2014/main" id="{436E2BE7-C7D2-B554-3415-39B92623E75B}"/>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19">
                <a:extLst>
                  <a:ext uri="{FF2B5EF4-FFF2-40B4-BE49-F238E27FC236}">
                    <a16:creationId xmlns:a16="http://schemas.microsoft.com/office/drawing/2014/main" id="{6F473260-226A-3836-4840-546F6FB171D4}"/>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0">
                <a:extLst>
                  <a:ext uri="{FF2B5EF4-FFF2-40B4-BE49-F238E27FC236}">
                    <a16:creationId xmlns:a16="http://schemas.microsoft.com/office/drawing/2014/main" id="{584596B1-EF6E-3C9A-0C0E-A823663494B8}"/>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1">
                <a:extLst>
                  <a:ext uri="{FF2B5EF4-FFF2-40B4-BE49-F238E27FC236}">
                    <a16:creationId xmlns:a16="http://schemas.microsoft.com/office/drawing/2014/main" id="{DE16C7B9-19E2-B80D-0C78-B86A02EDB5F6}"/>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2">
                <a:extLst>
                  <a:ext uri="{FF2B5EF4-FFF2-40B4-BE49-F238E27FC236}">
                    <a16:creationId xmlns:a16="http://schemas.microsoft.com/office/drawing/2014/main" id="{808765D0-FDA8-E248-0A15-68C82438CFEC}"/>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3">
                <a:extLst>
                  <a:ext uri="{FF2B5EF4-FFF2-40B4-BE49-F238E27FC236}">
                    <a16:creationId xmlns:a16="http://schemas.microsoft.com/office/drawing/2014/main" id="{F15A88A9-D1BE-5B02-BC22-341E55F7B81F}"/>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65" name="Freeform 24">
                <a:extLst>
                  <a:ext uri="{FF2B5EF4-FFF2-40B4-BE49-F238E27FC236}">
                    <a16:creationId xmlns:a16="http://schemas.microsoft.com/office/drawing/2014/main" id="{480EA92A-71A7-FDA2-C7B6-4383A934B400}"/>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5">
                <a:extLst>
                  <a:ext uri="{FF2B5EF4-FFF2-40B4-BE49-F238E27FC236}">
                    <a16:creationId xmlns:a16="http://schemas.microsoft.com/office/drawing/2014/main" id="{92617596-4241-6763-D105-5A7104329344}"/>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6">
                <a:extLst>
                  <a:ext uri="{FF2B5EF4-FFF2-40B4-BE49-F238E27FC236}">
                    <a16:creationId xmlns:a16="http://schemas.microsoft.com/office/drawing/2014/main" id="{42A90F04-CEDE-7CA1-D4F7-5212EF75007E}"/>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7">
                <a:extLst>
                  <a:ext uri="{FF2B5EF4-FFF2-40B4-BE49-F238E27FC236}">
                    <a16:creationId xmlns:a16="http://schemas.microsoft.com/office/drawing/2014/main" id="{ECED18C9-8C07-3FA7-E9E1-681291952AA0}"/>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8">
                <a:extLst>
                  <a:ext uri="{FF2B5EF4-FFF2-40B4-BE49-F238E27FC236}">
                    <a16:creationId xmlns:a16="http://schemas.microsoft.com/office/drawing/2014/main" id="{5A02A81C-800E-D47F-EB22-F0815751A66C}"/>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9">
                <a:extLst>
                  <a:ext uri="{FF2B5EF4-FFF2-40B4-BE49-F238E27FC236}">
                    <a16:creationId xmlns:a16="http://schemas.microsoft.com/office/drawing/2014/main" id="{238B2483-EFA1-D5C4-D7B1-324BE2C8C74D}"/>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8" name="Freeform 30">
                <a:extLst>
                  <a:ext uri="{FF2B5EF4-FFF2-40B4-BE49-F238E27FC236}">
                    <a16:creationId xmlns:a16="http://schemas.microsoft.com/office/drawing/2014/main" id="{25B37115-853B-74E0-F331-5FA2CCCE9785}"/>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2" name="Freeform 31">
                <a:extLst>
                  <a:ext uri="{FF2B5EF4-FFF2-40B4-BE49-F238E27FC236}">
                    <a16:creationId xmlns:a16="http://schemas.microsoft.com/office/drawing/2014/main" id="{AC80F2F7-E253-67CD-AB68-DCF45FE6B84B}"/>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2">
                <a:extLst>
                  <a:ext uri="{FF2B5EF4-FFF2-40B4-BE49-F238E27FC236}">
                    <a16:creationId xmlns:a16="http://schemas.microsoft.com/office/drawing/2014/main" id="{F65EBB40-296F-DCB7-F39E-93FB8907D170}"/>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33">
                <a:extLst>
                  <a:ext uri="{FF2B5EF4-FFF2-40B4-BE49-F238E27FC236}">
                    <a16:creationId xmlns:a16="http://schemas.microsoft.com/office/drawing/2014/main" id="{BB2EFEA5-C96A-C462-1CE6-D3EB3ADF261F}"/>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4">
                <a:extLst>
                  <a:ext uri="{FF2B5EF4-FFF2-40B4-BE49-F238E27FC236}">
                    <a16:creationId xmlns:a16="http://schemas.microsoft.com/office/drawing/2014/main" id="{DE7F9F19-D1EC-CC3D-F90C-36A8A3A8C759}"/>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6" name="Freeform 35">
                <a:extLst>
                  <a:ext uri="{FF2B5EF4-FFF2-40B4-BE49-F238E27FC236}">
                    <a16:creationId xmlns:a16="http://schemas.microsoft.com/office/drawing/2014/main" id="{0C62C3E6-A44D-369A-C64D-534CCDD64F95}"/>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6">
                <a:extLst>
                  <a:ext uri="{FF2B5EF4-FFF2-40B4-BE49-F238E27FC236}">
                    <a16:creationId xmlns:a16="http://schemas.microsoft.com/office/drawing/2014/main" id="{5EE02968-5D91-F13F-E84F-83C608696648}"/>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7">
                <a:extLst>
                  <a:ext uri="{FF2B5EF4-FFF2-40B4-BE49-F238E27FC236}">
                    <a16:creationId xmlns:a16="http://schemas.microsoft.com/office/drawing/2014/main" id="{F1D2A784-9FF6-C858-E486-512751BD7815}"/>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9" name="Freeform 38">
                <a:extLst>
                  <a:ext uri="{FF2B5EF4-FFF2-40B4-BE49-F238E27FC236}">
                    <a16:creationId xmlns:a16="http://schemas.microsoft.com/office/drawing/2014/main" id="{C21AE9A1-687C-5787-85CB-AFDC68FE98F7}"/>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39">
                <a:extLst>
                  <a:ext uri="{FF2B5EF4-FFF2-40B4-BE49-F238E27FC236}">
                    <a16:creationId xmlns:a16="http://schemas.microsoft.com/office/drawing/2014/main" id="{F30EE99C-09C4-AFBB-507F-52320BE5553E}"/>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0">
                <a:extLst>
                  <a:ext uri="{FF2B5EF4-FFF2-40B4-BE49-F238E27FC236}">
                    <a16:creationId xmlns:a16="http://schemas.microsoft.com/office/drawing/2014/main" id="{28F530AD-015F-2485-4204-3F48B01C302F}"/>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41">
                <a:extLst>
                  <a:ext uri="{FF2B5EF4-FFF2-40B4-BE49-F238E27FC236}">
                    <a16:creationId xmlns:a16="http://schemas.microsoft.com/office/drawing/2014/main" id="{210F1BA8-C93F-6E50-90A0-E49081C02424}"/>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2">
                <a:extLst>
                  <a:ext uri="{FF2B5EF4-FFF2-40B4-BE49-F238E27FC236}">
                    <a16:creationId xmlns:a16="http://schemas.microsoft.com/office/drawing/2014/main" id="{288BE3AE-3028-BD02-65EB-0648558B7342}"/>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4" name="Freeform 43">
                <a:extLst>
                  <a:ext uri="{FF2B5EF4-FFF2-40B4-BE49-F238E27FC236}">
                    <a16:creationId xmlns:a16="http://schemas.microsoft.com/office/drawing/2014/main" id="{0C2B3EDA-2359-73F5-168B-383F18662DD6}"/>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Freeform 44">
                <a:extLst>
                  <a:ext uri="{FF2B5EF4-FFF2-40B4-BE49-F238E27FC236}">
                    <a16:creationId xmlns:a16="http://schemas.microsoft.com/office/drawing/2014/main" id="{B4293B03-CFF6-C547-087E-9A5E9D5E1BC0}"/>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6" name="Freeform 45">
                <a:extLst>
                  <a:ext uri="{FF2B5EF4-FFF2-40B4-BE49-F238E27FC236}">
                    <a16:creationId xmlns:a16="http://schemas.microsoft.com/office/drawing/2014/main" id="{37DFAC43-B698-8E8D-EB0A-E6BDE08EAB0F}"/>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7" name="Freeform 46">
                <a:extLst>
                  <a:ext uri="{FF2B5EF4-FFF2-40B4-BE49-F238E27FC236}">
                    <a16:creationId xmlns:a16="http://schemas.microsoft.com/office/drawing/2014/main" id="{772B8491-BBE7-7E89-B144-1862EBD9E7B8}"/>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47">
                <a:extLst>
                  <a:ext uri="{FF2B5EF4-FFF2-40B4-BE49-F238E27FC236}">
                    <a16:creationId xmlns:a16="http://schemas.microsoft.com/office/drawing/2014/main" id="{D9D8096C-B3DE-7B5D-EA27-38D53003C738}"/>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9" name="Freeform 48">
                <a:extLst>
                  <a:ext uri="{FF2B5EF4-FFF2-40B4-BE49-F238E27FC236}">
                    <a16:creationId xmlns:a16="http://schemas.microsoft.com/office/drawing/2014/main" id="{6E98DE99-B294-175D-E21D-05F6A542279F}"/>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0" name="Freeform 49">
                <a:extLst>
                  <a:ext uri="{FF2B5EF4-FFF2-40B4-BE49-F238E27FC236}">
                    <a16:creationId xmlns:a16="http://schemas.microsoft.com/office/drawing/2014/main" id="{1F1B4903-59B0-8ABB-095D-2B824BFD4F4D}"/>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0">
                <a:extLst>
                  <a:ext uri="{FF2B5EF4-FFF2-40B4-BE49-F238E27FC236}">
                    <a16:creationId xmlns:a16="http://schemas.microsoft.com/office/drawing/2014/main" id="{355E5BBD-BFF6-E276-99D4-C0C01A1611CE}"/>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92" name="Freeform 51">
                <a:extLst>
                  <a:ext uri="{FF2B5EF4-FFF2-40B4-BE49-F238E27FC236}">
                    <a16:creationId xmlns:a16="http://schemas.microsoft.com/office/drawing/2014/main" id="{82C475CF-D457-3166-EA1C-7E18D6E6A379}"/>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3" name="Freeform 52">
                <a:extLst>
                  <a:ext uri="{FF2B5EF4-FFF2-40B4-BE49-F238E27FC236}">
                    <a16:creationId xmlns:a16="http://schemas.microsoft.com/office/drawing/2014/main" id="{D37E1343-A488-4C3D-3981-E2BD4BFFC26D}"/>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4" name="Freeform 53">
                <a:extLst>
                  <a:ext uri="{FF2B5EF4-FFF2-40B4-BE49-F238E27FC236}">
                    <a16:creationId xmlns:a16="http://schemas.microsoft.com/office/drawing/2014/main" id="{8AE1BCEF-40F7-8B98-B7BF-E27EDBCC7631}"/>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4">
                <a:extLst>
                  <a:ext uri="{FF2B5EF4-FFF2-40B4-BE49-F238E27FC236}">
                    <a16:creationId xmlns:a16="http://schemas.microsoft.com/office/drawing/2014/main" id="{FCAA0364-3DAC-2166-B495-C1192783DF9E}"/>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96" name="Freeform 55">
                <a:extLst>
                  <a:ext uri="{FF2B5EF4-FFF2-40B4-BE49-F238E27FC236}">
                    <a16:creationId xmlns:a16="http://schemas.microsoft.com/office/drawing/2014/main" id="{73AF7575-CD94-0CB1-3D72-EBD195853AE6}"/>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7" name="Freeform 56">
                <a:extLst>
                  <a:ext uri="{FF2B5EF4-FFF2-40B4-BE49-F238E27FC236}">
                    <a16:creationId xmlns:a16="http://schemas.microsoft.com/office/drawing/2014/main" id="{DC534A42-205C-B369-DD5C-95C9AB3D3508}"/>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8" name="Freeform 57">
                <a:extLst>
                  <a:ext uri="{FF2B5EF4-FFF2-40B4-BE49-F238E27FC236}">
                    <a16:creationId xmlns:a16="http://schemas.microsoft.com/office/drawing/2014/main" id="{B845F802-8DD3-7FD8-6B47-A3576D1B4413}"/>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8">
                <a:extLst>
                  <a:ext uri="{FF2B5EF4-FFF2-40B4-BE49-F238E27FC236}">
                    <a16:creationId xmlns:a16="http://schemas.microsoft.com/office/drawing/2014/main" id="{9B9E9972-A4CB-053D-AEAD-94CEF5210045}"/>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00" name="Freeform 59">
                <a:extLst>
                  <a:ext uri="{FF2B5EF4-FFF2-40B4-BE49-F238E27FC236}">
                    <a16:creationId xmlns:a16="http://schemas.microsoft.com/office/drawing/2014/main" id="{8DFAC188-A9C5-915C-BA46-98602094DE3D}"/>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1" name="Freeform 60">
                <a:extLst>
                  <a:ext uri="{FF2B5EF4-FFF2-40B4-BE49-F238E27FC236}">
                    <a16:creationId xmlns:a16="http://schemas.microsoft.com/office/drawing/2014/main" id="{6F93509A-FB43-5AFE-BF25-92F06CA23A89}"/>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2" name="Freeform 61">
                <a:extLst>
                  <a:ext uri="{FF2B5EF4-FFF2-40B4-BE49-F238E27FC236}">
                    <a16:creationId xmlns:a16="http://schemas.microsoft.com/office/drawing/2014/main" id="{F7C4113A-90EF-0C4E-A2BF-876079E73DA6}"/>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3" name="Freeform 62">
                <a:extLst>
                  <a:ext uri="{FF2B5EF4-FFF2-40B4-BE49-F238E27FC236}">
                    <a16:creationId xmlns:a16="http://schemas.microsoft.com/office/drawing/2014/main" id="{FF02249D-5A65-5079-A180-380422905725}"/>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4" name="Freeform 63">
                <a:extLst>
                  <a:ext uri="{FF2B5EF4-FFF2-40B4-BE49-F238E27FC236}">
                    <a16:creationId xmlns:a16="http://schemas.microsoft.com/office/drawing/2014/main" id="{49CE4A5C-1D4F-859D-1EC4-FC4080E60DA1}"/>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5" name="Freeform 64">
                <a:extLst>
                  <a:ext uri="{FF2B5EF4-FFF2-40B4-BE49-F238E27FC236}">
                    <a16:creationId xmlns:a16="http://schemas.microsoft.com/office/drawing/2014/main" id="{1F3FB2AE-80C0-2E51-FE48-77BEEE7FB365}"/>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6" name="Freeform 65">
                <a:extLst>
                  <a:ext uri="{FF2B5EF4-FFF2-40B4-BE49-F238E27FC236}">
                    <a16:creationId xmlns:a16="http://schemas.microsoft.com/office/drawing/2014/main" id="{D5320460-04AD-D5D8-93F2-173E44A5079F}"/>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7" name="Freeform 66">
                <a:extLst>
                  <a:ext uri="{FF2B5EF4-FFF2-40B4-BE49-F238E27FC236}">
                    <a16:creationId xmlns:a16="http://schemas.microsoft.com/office/drawing/2014/main" id="{D21D57B4-EE7A-6148-A5A7-7D67BDCE62FE}"/>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8" name="Freeform 67">
                <a:extLst>
                  <a:ext uri="{FF2B5EF4-FFF2-40B4-BE49-F238E27FC236}">
                    <a16:creationId xmlns:a16="http://schemas.microsoft.com/office/drawing/2014/main" id="{83FDC6FE-7C4A-CEE5-3393-EB7E2A1CBB31}"/>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9" name="Freeform 68">
                <a:extLst>
                  <a:ext uri="{FF2B5EF4-FFF2-40B4-BE49-F238E27FC236}">
                    <a16:creationId xmlns:a16="http://schemas.microsoft.com/office/drawing/2014/main" id="{DCD0C06A-63B6-B829-7B99-585C6C382B54}"/>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0" name="Freeform 69">
                <a:extLst>
                  <a:ext uri="{FF2B5EF4-FFF2-40B4-BE49-F238E27FC236}">
                    <a16:creationId xmlns:a16="http://schemas.microsoft.com/office/drawing/2014/main" id="{D034C2E3-48B0-A8B2-9991-3906817EC235}"/>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1" name="Freeform 70">
                <a:extLst>
                  <a:ext uri="{FF2B5EF4-FFF2-40B4-BE49-F238E27FC236}">
                    <a16:creationId xmlns:a16="http://schemas.microsoft.com/office/drawing/2014/main" id="{5C9FC32A-C775-7AFF-81B5-B55A17BB30C1}"/>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2" name="Freeform 71">
                <a:extLst>
                  <a:ext uri="{FF2B5EF4-FFF2-40B4-BE49-F238E27FC236}">
                    <a16:creationId xmlns:a16="http://schemas.microsoft.com/office/drawing/2014/main" id="{BA94A37A-0483-5DD2-A93A-DC19FA75440B}"/>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3" name="Freeform 72">
                <a:extLst>
                  <a:ext uri="{FF2B5EF4-FFF2-40B4-BE49-F238E27FC236}">
                    <a16:creationId xmlns:a16="http://schemas.microsoft.com/office/drawing/2014/main" id="{598B92F7-56A6-5CDB-99D5-29E050C8E94E}"/>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73">
                <a:extLst>
                  <a:ext uri="{FF2B5EF4-FFF2-40B4-BE49-F238E27FC236}">
                    <a16:creationId xmlns:a16="http://schemas.microsoft.com/office/drawing/2014/main" id="{E510DD53-2900-3854-B5C3-3A2420AFF5C6}"/>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15" name="Freeform 74">
                <a:extLst>
                  <a:ext uri="{FF2B5EF4-FFF2-40B4-BE49-F238E27FC236}">
                    <a16:creationId xmlns:a16="http://schemas.microsoft.com/office/drawing/2014/main" id="{DA561F12-18E4-94A6-C00A-23DF99EABAF9}"/>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75">
                <a:extLst>
                  <a:ext uri="{FF2B5EF4-FFF2-40B4-BE49-F238E27FC236}">
                    <a16:creationId xmlns:a16="http://schemas.microsoft.com/office/drawing/2014/main" id="{2A206923-8AB9-9CE6-34D3-002580FECAFA}"/>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7" name="Freeform 76">
                <a:extLst>
                  <a:ext uri="{FF2B5EF4-FFF2-40B4-BE49-F238E27FC236}">
                    <a16:creationId xmlns:a16="http://schemas.microsoft.com/office/drawing/2014/main" id="{72C55951-DC4E-E024-B4E7-DDDD38607404}"/>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77">
                <a:extLst>
                  <a:ext uri="{FF2B5EF4-FFF2-40B4-BE49-F238E27FC236}">
                    <a16:creationId xmlns:a16="http://schemas.microsoft.com/office/drawing/2014/main" id="{98C14DA8-A1D1-7823-66B0-344EEC6D7D7B}"/>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9" name="Freeform 78">
                <a:extLst>
                  <a:ext uri="{FF2B5EF4-FFF2-40B4-BE49-F238E27FC236}">
                    <a16:creationId xmlns:a16="http://schemas.microsoft.com/office/drawing/2014/main" id="{EF7B9EE3-0EAC-44D9-BE5C-823E1CBCC35C}"/>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Rectangle 79">
                <a:extLst>
                  <a:ext uri="{FF2B5EF4-FFF2-40B4-BE49-F238E27FC236}">
                    <a16:creationId xmlns:a16="http://schemas.microsoft.com/office/drawing/2014/main" id="{38EFADA8-E10B-58CF-12AB-AD4494DCAF8D}"/>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21" name="Rectangle 80">
                <a:extLst>
                  <a:ext uri="{FF2B5EF4-FFF2-40B4-BE49-F238E27FC236}">
                    <a16:creationId xmlns:a16="http://schemas.microsoft.com/office/drawing/2014/main" id="{AA439BE4-E1A6-9AA8-D855-5865F1BAA465}"/>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22" name="Freeform 81">
                <a:extLst>
                  <a:ext uri="{FF2B5EF4-FFF2-40B4-BE49-F238E27FC236}">
                    <a16:creationId xmlns:a16="http://schemas.microsoft.com/office/drawing/2014/main" id="{511C7933-1A25-1AB9-EDF2-2B740BE8D360}"/>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3" name="Freeform 82">
                <a:extLst>
                  <a:ext uri="{FF2B5EF4-FFF2-40B4-BE49-F238E27FC236}">
                    <a16:creationId xmlns:a16="http://schemas.microsoft.com/office/drawing/2014/main" id="{D42A6DF3-2391-CC5E-2669-227E566C3C92}"/>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83">
                <a:extLst>
                  <a:ext uri="{FF2B5EF4-FFF2-40B4-BE49-F238E27FC236}">
                    <a16:creationId xmlns:a16="http://schemas.microsoft.com/office/drawing/2014/main" id="{A37A1CEF-AC00-EB9D-12B1-24A85B442F4E}"/>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5" name="Freeform 84">
                <a:extLst>
                  <a:ext uri="{FF2B5EF4-FFF2-40B4-BE49-F238E27FC236}">
                    <a16:creationId xmlns:a16="http://schemas.microsoft.com/office/drawing/2014/main" id="{77DB3D7E-A33D-7050-F0B0-CEB91BA82251}"/>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85">
                <a:extLst>
                  <a:ext uri="{FF2B5EF4-FFF2-40B4-BE49-F238E27FC236}">
                    <a16:creationId xmlns:a16="http://schemas.microsoft.com/office/drawing/2014/main" id="{25E9881E-AB92-9917-C0A4-9C29DD149CD2}"/>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7" name="Freeform 86">
                <a:extLst>
                  <a:ext uri="{FF2B5EF4-FFF2-40B4-BE49-F238E27FC236}">
                    <a16:creationId xmlns:a16="http://schemas.microsoft.com/office/drawing/2014/main" id="{8930CA94-0698-5039-CC38-80781C53BFD2}"/>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Freeform 87">
                <a:extLst>
                  <a:ext uri="{FF2B5EF4-FFF2-40B4-BE49-F238E27FC236}">
                    <a16:creationId xmlns:a16="http://schemas.microsoft.com/office/drawing/2014/main" id="{7ADDE165-C316-5114-D2EA-F66435B20F85}"/>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8">
                <a:extLst>
                  <a:ext uri="{FF2B5EF4-FFF2-40B4-BE49-F238E27FC236}">
                    <a16:creationId xmlns:a16="http://schemas.microsoft.com/office/drawing/2014/main" id="{03F20CD7-C27C-5B01-5E90-23D284019645}"/>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30" name="Freeform 89">
                <a:extLst>
                  <a:ext uri="{FF2B5EF4-FFF2-40B4-BE49-F238E27FC236}">
                    <a16:creationId xmlns:a16="http://schemas.microsoft.com/office/drawing/2014/main" id="{3CCA9784-994E-5D1D-8130-4EEC49137768}"/>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1" name="Freeform 90">
                <a:extLst>
                  <a:ext uri="{FF2B5EF4-FFF2-40B4-BE49-F238E27FC236}">
                    <a16:creationId xmlns:a16="http://schemas.microsoft.com/office/drawing/2014/main" id="{AA96EF07-FF93-7811-51B0-026B0F78A1BE}"/>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2" name="Freeform 91">
                <a:extLst>
                  <a:ext uri="{FF2B5EF4-FFF2-40B4-BE49-F238E27FC236}">
                    <a16:creationId xmlns:a16="http://schemas.microsoft.com/office/drawing/2014/main" id="{8137B390-196A-8DEE-AF23-7D910244D76F}"/>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3" name="Freeform 92">
                <a:extLst>
                  <a:ext uri="{FF2B5EF4-FFF2-40B4-BE49-F238E27FC236}">
                    <a16:creationId xmlns:a16="http://schemas.microsoft.com/office/drawing/2014/main" id="{1043562F-3191-0E6C-DB74-2C9182011577}"/>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Freeform 93">
                <a:extLst>
                  <a:ext uri="{FF2B5EF4-FFF2-40B4-BE49-F238E27FC236}">
                    <a16:creationId xmlns:a16="http://schemas.microsoft.com/office/drawing/2014/main" id="{D121232A-C2BE-6BCB-79B1-E32C95A1157C}"/>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5" name="Freeform 94">
                <a:extLst>
                  <a:ext uri="{FF2B5EF4-FFF2-40B4-BE49-F238E27FC236}">
                    <a16:creationId xmlns:a16="http://schemas.microsoft.com/office/drawing/2014/main" id="{A610F87D-85F6-6297-60E9-728D1DD63C74}"/>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95">
                <a:extLst>
                  <a:ext uri="{FF2B5EF4-FFF2-40B4-BE49-F238E27FC236}">
                    <a16:creationId xmlns:a16="http://schemas.microsoft.com/office/drawing/2014/main" id="{EDE60724-FB80-1FE9-1974-0E4EBD4F0086}"/>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6">
                <a:extLst>
                  <a:ext uri="{FF2B5EF4-FFF2-40B4-BE49-F238E27FC236}">
                    <a16:creationId xmlns:a16="http://schemas.microsoft.com/office/drawing/2014/main" id="{CCE99B88-E147-074D-75AC-3DDA3E4ADBCB}"/>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38" name="Freeform 97">
                <a:extLst>
                  <a:ext uri="{FF2B5EF4-FFF2-40B4-BE49-F238E27FC236}">
                    <a16:creationId xmlns:a16="http://schemas.microsoft.com/office/drawing/2014/main" id="{FBF1359E-593A-41B6-5B69-4B0A60DD4F02}"/>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9" name="Freeform 98">
                <a:extLst>
                  <a:ext uri="{FF2B5EF4-FFF2-40B4-BE49-F238E27FC236}">
                    <a16:creationId xmlns:a16="http://schemas.microsoft.com/office/drawing/2014/main" id="{DAC34EFE-3E81-3EDC-3361-23F30A543F60}"/>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99">
                <a:extLst>
                  <a:ext uri="{FF2B5EF4-FFF2-40B4-BE49-F238E27FC236}">
                    <a16:creationId xmlns:a16="http://schemas.microsoft.com/office/drawing/2014/main" id="{6B22930F-14D8-EFAA-D9CC-2B4E6791E197}"/>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1" name="Freeform 100">
                <a:extLst>
                  <a:ext uri="{FF2B5EF4-FFF2-40B4-BE49-F238E27FC236}">
                    <a16:creationId xmlns:a16="http://schemas.microsoft.com/office/drawing/2014/main" id="{B65CBC1F-9965-2F95-F5C9-F7796643188B}"/>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Freeform 101">
                <a:extLst>
                  <a:ext uri="{FF2B5EF4-FFF2-40B4-BE49-F238E27FC236}">
                    <a16:creationId xmlns:a16="http://schemas.microsoft.com/office/drawing/2014/main" id="{950583CA-8736-7308-2044-F3E0DFF2439D}"/>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02">
                <a:extLst>
                  <a:ext uri="{FF2B5EF4-FFF2-40B4-BE49-F238E27FC236}">
                    <a16:creationId xmlns:a16="http://schemas.microsoft.com/office/drawing/2014/main" id="{4CD9E8EF-5812-E056-0D65-73D52579231E}"/>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10246" name="Picture 1" descr="C:\Users\Tina\AppData\Local\Microsoft\Windows\Temporary Internet Files\Content.IE5\O4NV9NBL\MC900203008[1].wmf">
              <a:extLst>
                <a:ext uri="{FF2B5EF4-FFF2-40B4-BE49-F238E27FC236}">
                  <a16:creationId xmlns:a16="http://schemas.microsoft.com/office/drawing/2014/main" id="{878AE9E8-C19D-98CE-6BA3-1F8AA90AD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 name="Picture 3" descr="C:\Users\Tina\AppData\Local\Microsoft\Windows\Temporary Internet Files\Content.IE5\BD07W7HU\MC900203038[1].wmf">
            <a:extLst>
              <a:ext uri="{FF2B5EF4-FFF2-40B4-BE49-F238E27FC236}">
                <a16:creationId xmlns:a16="http://schemas.microsoft.com/office/drawing/2014/main" id="{D11BD018-846C-A550-B42F-F0C67B4D7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57800" y="3930650"/>
            <a:ext cx="152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67E4C49-E710-385D-CBA2-88415655181B}"/>
              </a:ext>
            </a:extLst>
          </p:cNvPr>
          <p:cNvSpPr>
            <a:spLocks noChangeArrowheads="1"/>
          </p:cNvSpPr>
          <p:nvPr/>
        </p:nvSpPr>
        <p:spPr bwMode="auto">
          <a:xfrm>
            <a:off x="0" y="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FFFF"/>
                </a:solidFill>
              </a:rPr>
              <a:t>He replied, “Because the knowledge of the secrets of the kingdom of heaven has been given to you, but not to them. Whoever has will be given more, and they will have an abundance.  </a:t>
            </a:r>
          </a:p>
        </p:txBody>
      </p:sp>
    </p:spTree>
    <p:extLst>
      <p:ext uri="{BB962C8B-B14F-4D97-AF65-F5344CB8AC3E}">
        <p14:creationId xmlns:p14="http://schemas.microsoft.com/office/powerpoint/2010/main" val="300698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FB937BC1-65D0-6870-12D0-98A4CA806120}"/>
              </a:ext>
            </a:extLst>
          </p:cNvPr>
          <p:cNvGrpSpPr>
            <a:grpSpLocks/>
          </p:cNvGrpSpPr>
          <p:nvPr/>
        </p:nvGrpSpPr>
        <p:grpSpPr bwMode="auto">
          <a:xfrm>
            <a:off x="1371600" y="3276600"/>
            <a:ext cx="2501900" cy="3184525"/>
            <a:chOff x="685800" y="3674093"/>
            <a:chExt cx="2502456" cy="3183907"/>
          </a:xfrm>
        </p:grpSpPr>
        <p:grpSp>
          <p:nvGrpSpPr>
            <p:cNvPr id="10245" name="Group 6">
              <a:extLst>
                <a:ext uri="{FF2B5EF4-FFF2-40B4-BE49-F238E27FC236}">
                  <a16:creationId xmlns:a16="http://schemas.microsoft.com/office/drawing/2014/main" id="{97FD6D31-4F40-EFB9-60B4-66F1B841D01C}"/>
                </a:ext>
              </a:extLst>
            </p:cNvPr>
            <p:cNvGrpSpPr>
              <a:grpSpLocks noChangeAspect="1"/>
            </p:cNvGrpSpPr>
            <p:nvPr/>
          </p:nvGrpSpPr>
          <p:grpSpPr bwMode="auto">
            <a:xfrm flipH="1">
              <a:off x="685800" y="3674093"/>
              <a:ext cx="1524000" cy="3183907"/>
              <a:chOff x="1536" y="1543"/>
              <a:chExt cx="1728" cy="2777"/>
            </a:xfrm>
          </p:grpSpPr>
          <p:sp>
            <p:nvSpPr>
              <p:cNvPr id="10247" name="AutoShape 5">
                <a:extLst>
                  <a:ext uri="{FF2B5EF4-FFF2-40B4-BE49-F238E27FC236}">
                    <a16:creationId xmlns:a16="http://schemas.microsoft.com/office/drawing/2014/main" id="{A99C6DCC-0CDD-299D-B346-F3D0788C08D8}"/>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8" name="Freeform 7">
                <a:extLst>
                  <a:ext uri="{FF2B5EF4-FFF2-40B4-BE49-F238E27FC236}">
                    <a16:creationId xmlns:a16="http://schemas.microsoft.com/office/drawing/2014/main" id="{F6A639F7-9592-D221-28B2-F411DC0EA60F}"/>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8">
                <a:extLst>
                  <a:ext uri="{FF2B5EF4-FFF2-40B4-BE49-F238E27FC236}">
                    <a16:creationId xmlns:a16="http://schemas.microsoft.com/office/drawing/2014/main" id="{67240898-E451-DD98-9613-D391A9EAA5E7}"/>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a:extLst>
                  <a:ext uri="{FF2B5EF4-FFF2-40B4-BE49-F238E27FC236}">
                    <a16:creationId xmlns:a16="http://schemas.microsoft.com/office/drawing/2014/main" id="{FC3CC4F6-1EBB-28C3-6F22-FA06BD912C31}"/>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51" name="Freeform 10">
                <a:extLst>
                  <a:ext uri="{FF2B5EF4-FFF2-40B4-BE49-F238E27FC236}">
                    <a16:creationId xmlns:a16="http://schemas.microsoft.com/office/drawing/2014/main" id="{8B64A81B-1D6A-5818-DB25-E31AF6FECE45}"/>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1">
                <a:extLst>
                  <a:ext uri="{FF2B5EF4-FFF2-40B4-BE49-F238E27FC236}">
                    <a16:creationId xmlns:a16="http://schemas.microsoft.com/office/drawing/2014/main" id="{CBADD83E-7078-1D71-4424-BF611027EFCB}"/>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2">
                <a:extLst>
                  <a:ext uri="{FF2B5EF4-FFF2-40B4-BE49-F238E27FC236}">
                    <a16:creationId xmlns:a16="http://schemas.microsoft.com/office/drawing/2014/main" id="{7D7DC8E4-314B-686B-1710-A6046FBE2091}"/>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3">
                <a:extLst>
                  <a:ext uri="{FF2B5EF4-FFF2-40B4-BE49-F238E27FC236}">
                    <a16:creationId xmlns:a16="http://schemas.microsoft.com/office/drawing/2014/main" id="{721A5243-4780-95DD-B3E2-7CFB042EEF36}"/>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4">
                <a:extLst>
                  <a:ext uri="{FF2B5EF4-FFF2-40B4-BE49-F238E27FC236}">
                    <a16:creationId xmlns:a16="http://schemas.microsoft.com/office/drawing/2014/main" id="{9E70DD6B-C8BF-5D41-37AC-5AAE9EDA8CF5}"/>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5">
                <a:extLst>
                  <a:ext uri="{FF2B5EF4-FFF2-40B4-BE49-F238E27FC236}">
                    <a16:creationId xmlns:a16="http://schemas.microsoft.com/office/drawing/2014/main" id="{0C8378E4-1989-F3A9-8F5F-505171F71167}"/>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6">
                <a:extLst>
                  <a:ext uri="{FF2B5EF4-FFF2-40B4-BE49-F238E27FC236}">
                    <a16:creationId xmlns:a16="http://schemas.microsoft.com/office/drawing/2014/main" id="{4D86C892-1FD6-A35B-CD30-3C55A0A4BD48}"/>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7">
                <a:extLst>
                  <a:ext uri="{FF2B5EF4-FFF2-40B4-BE49-F238E27FC236}">
                    <a16:creationId xmlns:a16="http://schemas.microsoft.com/office/drawing/2014/main" id="{8AC945CE-6870-B49D-69D2-4D6C6A283D50}"/>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8">
                <a:extLst>
                  <a:ext uri="{FF2B5EF4-FFF2-40B4-BE49-F238E27FC236}">
                    <a16:creationId xmlns:a16="http://schemas.microsoft.com/office/drawing/2014/main" id="{436E2BE7-C7D2-B554-3415-39B92623E75B}"/>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19">
                <a:extLst>
                  <a:ext uri="{FF2B5EF4-FFF2-40B4-BE49-F238E27FC236}">
                    <a16:creationId xmlns:a16="http://schemas.microsoft.com/office/drawing/2014/main" id="{6F473260-226A-3836-4840-546F6FB171D4}"/>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0">
                <a:extLst>
                  <a:ext uri="{FF2B5EF4-FFF2-40B4-BE49-F238E27FC236}">
                    <a16:creationId xmlns:a16="http://schemas.microsoft.com/office/drawing/2014/main" id="{584596B1-EF6E-3C9A-0C0E-A823663494B8}"/>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1">
                <a:extLst>
                  <a:ext uri="{FF2B5EF4-FFF2-40B4-BE49-F238E27FC236}">
                    <a16:creationId xmlns:a16="http://schemas.microsoft.com/office/drawing/2014/main" id="{DE16C7B9-19E2-B80D-0C78-B86A02EDB5F6}"/>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2">
                <a:extLst>
                  <a:ext uri="{FF2B5EF4-FFF2-40B4-BE49-F238E27FC236}">
                    <a16:creationId xmlns:a16="http://schemas.microsoft.com/office/drawing/2014/main" id="{808765D0-FDA8-E248-0A15-68C82438CFEC}"/>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3">
                <a:extLst>
                  <a:ext uri="{FF2B5EF4-FFF2-40B4-BE49-F238E27FC236}">
                    <a16:creationId xmlns:a16="http://schemas.microsoft.com/office/drawing/2014/main" id="{F15A88A9-D1BE-5B02-BC22-341E55F7B81F}"/>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65" name="Freeform 24">
                <a:extLst>
                  <a:ext uri="{FF2B5EF4-FFF2-40B4-BE49-F238E27FC236}">
                    <a16:creationId xmlns:a16="http://schemas.microsoft.com/office/drawing/2014/main" id="{480EA92A-71A7-FDA2-C7B6-4383A934B400}"/>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5">
                <a:extLst>
                  <a:ext uri="{FF2B5EF4-FFF2-40B4-BE49-F238E27FC236}">
                    <a16:creationId xmlns:a16="http://schemas.microsoft.com/office/drawing/2014/main" id="{92617596-4241-6763-D105-5A7104329344}"/>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6">
                <a:extLst>
                  <a:ext uri="{FF2B5EF4-FFF2-40B4-BE49-F238E27FC236}">
                    <a16:creationId xmlns:a16="http://schemas.microsoft.com/office/drawing/2014/main" id="{42A90F04-CEDE-7CA1-D4F7-5212EF75007E}"/>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7">
                <a:extLst>
                  <a:ext uri="{FF2B5EF4-FFF2-40B4-BE49-F238E27FC236}">
                    <a16:creationId xmlns:a16="http://schemas.microsoft.com/office/drawing/2014/main" id="{ECED18C9-8C07-3FA7-E9E1-681291952AA0}"/>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8">
                <a:extLst>
                  <a:ext uri="{FF2B5EF4-FFF2-40B4-BE49-F238E27FC236}">
                    <a16:creationId xmlns:a16="http://schemas.microsoft.com/office/drawing/2014/main" id="{5A02A81C-800E-D47F-EB22-F0815751A66C}"/>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9">
                <a:extLst>
                  <a:ext uri="{FF2B5EF4-FFF2-40B4-BE49-F238E27FC236}">
                    <a16:creationId xmlns:a16="http://schemas.microsoft.com/office/drawing/2014/main" id="{238B2483-EFA1-D5C4-D7B1-324BE2C8C74D}"/>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8" name="Freeform 30">
                <a:extLst>
                  <a:ext uri="{FF2B5EF4-FFF2-40B4-BE49-F238E27FC236}">
                    <a16:creationId xmlns:a16="http://schemas.microsoft.com/office/drawing/2014/main" id="{25B37115-853B-74E0-F331-5FA2CCCE9785}"/>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2" name="Freeform 31">
                <a:extLst>
                  <a:ext uri="{FF2B5EF4-FFF2-40B4-BE49-F238E27FC236}">
                    <a16:creationId xmlns:a16="http://schemas.microsoft.com/office/drawing/2014/main" id="{AC80F2F7-E253-67CD-AB68-DCF45FE6B84B}"/>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2">
                <a:extLst>
                  <a:ext uri="{FF2B5EF4-FFF2-40B4-BE49-F238E27FC236}">
                    <a16:creationId xmlns:a16="http://schemas.microsoft.com/office/drawing/2014/main" id="{F65EBB40-296F-DCB7-F39E-93FB8907D170}"/>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33">
                <a:extLst>
                  <a:ext uri="{FF2B5EF4-FFF2-40B4-BE49-F238E27FC236}">
                    <a16:creationId xmlns:a16="http://schemas.microsoft.com/office/drawing/2014/main" id="{BB2EFEA5-C96A-C462-1CE6-D3EB3ADF261F}"/>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4">
                <a:extLst>
                  <a:ext uri="{FF2B5EF4-FFF2-40B4-BE49-F238E27FC236}">
                    <a16:creationId xmlns:a16="http://schemas.microsoft.com/office/drawing/2014/main" id="{DE7F9F19-D1EC-CC3D-F90C-36A8A3A8C759}"/>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6" name="Freeform 35">
                <a:extLst>
                  <a:ext uri="{FF2B5EF4-FFF2-40B4-BE49-F238E27FC236}">
                    <a16:creationId xmlns:a16="http://schemas.microsoft.com/office/drawing/2014/main" id="{0C62C3E6-A44D-369A-C64D-534CCDD64F95}"/>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6">
                <a:extLst>
                  <a:ext uri="{FF2B5EF4-FFF2-40B4-BE49-F238E27FC236}">
                    <a16:creationId xmlns:a16="http://schemas.microsoft.com/office/drawing/2014/main" id="{5EE02968-5D91-F13F-E84F-83C608696648}"/>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7">
                <a:extLst>
                  <a:ext uri="{FF2B5EF4-FFF2-40B4-BE49-F238E27FC236}">
                    <a16:creationId xmlns:a16="http://schemas.microsoft.com/office/drawing/2014/main" id="{F1D2A784-9FF6-C858-E486-512751BD7815}"/>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79" name="Freeform 38">
                <a:extLst>
                  <a:ext uri="{FF2B5EF4-FFF2-40B4-BE49-F238E27FC236}">
                    <a16:creationId xmlns:a16="http://schemas.microsoft.com/office/drawing/2014/main" id="{C21AE9A1-687C-5787-85CB-AFDC68FE98F7}"/>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39">
                <a:extLst>
                  <a:ext uri="{FF2B5EF4-FFF2-40B4-BE49-F238E27FC236}">
                    <a16:creationId xmlns:a16="http://schemas.microsoft.com/office/drawing/2014/main" id="{F30EE99C-09C4-AFBB-507F-52320BE5553E}"/>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0">
                <a:extLst>
                  <a:ext uri="{FF2B5EF4-FFF2-40B4-BE49-F238E27FC236}">
                    <a16:creationId xmlns:a16="http://schemas.microsoft.com/office/drawing/2014/main" id="{28F530AD-015F-2485-4204-3F48B01C302F}"/>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41">
                <a:extLst>
                  <a:ext uri="{FF2B5EF4-FFF2-40B4-BE49-F238E27FC236}">
                    <a16:creationId xmlns:a16="http://schemas.microsoft.com/office/drawing/2014/main" id="{210F1BA8-C93F-6E50-90A0-E49081C02424}"/>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2">
                <a:extLst>
                  <a:ext uri="{FF2B5EF4-FFF2-40B4-BE49-F238E27FC236}">
                    <a16:creationId xmlns:a16="http://schemas.microsoft.com/office/drawing/2014/main" id="{288BE3AE-3028-BD02-65EB-0648558B7342}"/>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4" name="Freeform 43">
                <a:extLst>
                  <a:ext uri="{FF2B5EF4-FFF2-40B4-BE49-F238E27FC236}">
                    <a16:creationId xmlns:a16="http://schemas.microsoft.com/office/drawing/2014/main" id="{0C2B3EDA-2359-73F5-168B-383F18662DD6}"/>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Freeform 44">
                <a:extLst>
                  <a:ext uri="{FF2B5EF4-FFF2-40B4-BE49-F238E27FC236}">
                    <a16:creationId xmlns:a16="http://schemas.microsoft.com/office/drawing/2014/main" id="{B4293B03-CFF6-C547-087E-9A5E9D5E1BC0}"/>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6" name="Freeform 45">
                <a:extLst>
                  <a:ext uri="{FF2B5EF4-FFF2-40B4-BE49-F238E27FC236}">
                    <a16:creationId xmlns:a16="http://schemas.microsoft.com/office/drawing/2014/main" id="{37DFAC43-B698-8E8D-EB0A-E6BDE08EAB0F}"/>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7" name="Freeform 46">
                <a:extLst>
                  <a:ext uri="{FF2B5EF4-FFF2-40B4-BE49-F238E27FC236}">
                    <a16:creationId xmlns:a16="http://schemas.microsoft.com/office/drawing/2014/main" id="{772B8491-BBE7-7E89-B144-1862EBD9E7B8}"/>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47">
                <a:extLst>
                  <a:ext uri="{FF2B5EF4-FFF2-40B4-BE49-F238E27FC236}">
                    <a16:creationId xmlns:a16="http://schemas.microsoft.com/office/drawing/2014/main" id="{D9D8096C-B3DE-7B5D-EA27-38D53003C738}"/>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9" name="Freeform 48">
                <a:extLst>
                  <a:ext uri="{FF2B5EF4-FFF2-40B4-BE49-F238E27FC236}">
                    <a16:creationId xmlns:a16="http://schemas.microsoft.com/office/drawing/2014/main" id="{6E98DE99-B294-175D-E21D-05F6A542279F}"/>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0" name="Freeform 49">
                <a:extLst>
                  <a:ext uri="{FF2B5EF4-FFF2-40B4-BE49-F238E27FC236}">
                    <a16:creationId xmlns:a16="http://schemas.microsoft.com/office/drawing/2014/main" id="{1F1B4903-59B0-8ABB-095D-2B824BFD4F4D}"/>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0">
                <a:extLst>
                  <a:ext uri="{FF2B5EF4-FFF2-40B4-BE49-F238E27FC236}">
                    <a16:creationId xmlns:a16="http://schemas.microsoft.com/office/drawing/2014/main" id="{355E5BBD-BFF6-E276-99D4-C0C01A1611CE}"/>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92" name="Freeform 51">
                <a:extLst>
                  <a:ext uri="{FF2B5EF4-FFF2-40B4-BE49-F238E27FC236}">
                    <a16:creationId xmlns:a16="http://schemas.microsoft.com/office/drawing/2014/main" id="{82C475CF-D457-3166-EA1C-7E18D6E6A379}"/>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3" name="Freeform 52">
                <a:extLst>
                  <a:ext uri="{FF2B5EF4-FFF2-40B4-BE49-F238E27FC236}">
                    <a16:creationId xmlns:a16="http://schemas.microsoft.com/office/drawing/2014/main" id="{D37E1343-A488-4C3D-3981-E2BD4BFFC26D}"/>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4" name="Freeform 53">
                <a:extLst>
                  <a:ext uri="{FF2B5EF4-FFF2-40B4-BE49-F238E27FC236}">
                    <a16:creationId xmlns:a16="http://schemas.microsoft.com/office/drawing/2014/main" id="{8AE1BCEF-40F7-8B98-B7BF-E27EDBCC7631}"/>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4">
                <a:extLst>
                  <a:ext uri="{FF2B5EF4-FFF2-40B4-BE49-F238E27FC236}">
                    <a16:creationId xmlns:a16="http://schemas.microsoft.com/office/drawing/2014/main" id="{FCAA0364-3DAC-2166-B495-C1192783DF9E}"/>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296" name="Freeform 55">
                <a:extLst>
                  <a:ext uri="{FF2B5EF4-FFF2-40B4-BE49-F238E27FC236}">
                    <a16:creationId xmlns:a16="http://schemas.microsoft.com/office/drawing/2014/main" id="{73AF7575-CD94-0CB1-3D72-EBD195853AE6}"/>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7" name="Freeform 56">
                <a:extLst>
                  <a:ext uri="{FF2B5EF4-FFF2-40B4-BE49-F238E27FC236}">
                    <a16:creationId xmlns:a16="http://schemas.microsoft.com/office/drawing/2014/main" id="{DC534A42-205C-B369-DD5C-95C9AB3D3508}"/>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8" name="Freeform 57">
                <a:extLst>
                  <a:ext uri="{FF2B5EF4-FFF2-40B4-BE49-F238E27FC236}">
                    <a16:creationId xmlns:a16="http://schemas.microsoft.com/office/drawing/2014/main" id="{B845F802-8DD3-7FD8-6B47-A3576D1B4413}"/>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8">
                <a:extLst>
                  <a:ext uri="{FF2B5EF4-FFF2-40B4-BE49-F238E27FC236}">
                    <a16:creationId xmlns:a16="http://schemas.microsoft.com/office/drawing/2014/main" id="{9B9E9972-A4CB-053D-AEAD-94CEF5210045}"/>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00" name="Freeform 59">
                <a:extLst>
                  <a:ext uri="{FF2B5EF4-FFF2-40B4-BE49-F238E27FC236}">
                    <a16:creationId xmlns:a16="http://schemas.microsoft.com/office/drawing/2014/main" id="{8DFAC188-A9C5-915C-BA46-98602094DE3D}"/>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1" name="Freeform 60">
                <a:extLst>
                  <a:ext uri="{FF2B5EF4-FFF2-40B4-BE49-F238E27FC236}">
                    <a16:creationId xmlns:a16="http://schemas.microsoft.com/office/drawing/2014/main" id="{6F93509A-FB43-5AFE-BF25-92F06CA23A89}"/>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2" name="Freeform 61">
                <a:extLst>
                  <a:ext uri="{FF2B5EF4-FFF2-40B4-BE49-F238E27FC236}">
                    <a16:creationId xmlns:a16="http://schemas.microsoft.com/office/drawing/2014/main" id="{F7C4113A-90EF-0C4E-A2BF-876079E73DA6}"/>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3" name="Freeform 62">
                <a:extLst>
                  <a:ext uri="{FF2B5EF4-FFF2-40B4-BE49-F238E27FC236}">
                    <a16:creationId xmlns:a16="http://schemas.microsoft.com/office/drawing/2014/main" id="{FF02249D-5A65-5079-A180-380422905725}"/>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4" name="Freeform 63">
                <a:extLst>
                  <a:ext uri="{FF2B5EF4-FFF2-40B4-BE49-F238E27FC236}">
                    <a16:creationId xmlns:a16="http://schemas.microsoft.com/office/drawing/2014/main" id="{49CE4A5C-1D4F-859D-1EC4-FC4080E60DA1}"/>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5" name="Freeform 64">
                <a:extLst>
                  <a:ext uri="{FF2B5EF4-FFF2-40B4-BE49-F238E27FC236}">
                    <a16:creationId xmlns:a16="http://schemas.microsoft.com/office/drawing/2014/main" id="{1F3FB2AE-80C0-2E51-FE48-77BEEE7FB365}"/>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6" name="Freeform 65">
                <a:extLst>
                  <a:ext uri="{FF2B5EF4-FFF2-40B4-BE49-F238E27FC236}">
                    <a16:creationId xmlns:a16="http://schemas.microsoft.com/office/drawing/2014/main" id="{D5320460-04AD-D5D8-93F2-173E44A5079F}"/>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7" name="Freeform 66">
                <a:extLst>
                  <a:ext uri="{FF2B5EF4-FFF2-40B4-BE49-F238E27FC236}">
                    <a16:creationId xmlns:a16="http://schemas.microsoft.com/office/drawing/2014/main" id="{D21D57B4-EE7A-6148-A5A7-7D67BDCE62FE}"/>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8" name="Freeform 67">
                <a:extLst>
                  <a:ext uri="{FF2B5EF4-FFF2-40B4-BE49-F238E27FC236}">
                    <a16:creationId xmlns:a16="http://schemas.microsoft.com/office/drawing/2014/main" id="{83FDC6FE-7C4A-CEE5-3393-EB7E2A1CBB31}"/>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9" name="Freeform 68">
                <a:extLst>
                  <a:ext uri="{FF2B5EF4-FFF2-40B4-BE49-F238E27FC236}">
                    <a16:creationId xmlns:a16="http://schemas.microsoft.com/office/drawing/2014/main" id="{DCD0C06A-63B6-B829-7B99-585C6C382B54}"/>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0" name="Freeform 69">
                <a:extLst>
                  <a:ext uri="{FF2B5EF4-FFF2-40B4-BE49-F238E27FC236}">
                    <a16:creationId xmlns:a16="http://schemas.microsoft.com/office/drawing/2014/main" id="{D034C2E3-48B0-A8B2-9991-3906817EC235}"/>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1" name="Freeform 70">
                <a:extLst>
                  <a:ext uri="{FF2B5EF4-FFF2-40B4-BE49-F238E27FC236}">
                    <a16:creationId xmlns:a16="http://schemas.microsoft.com/office/drawing/2014/main" id="{5C9FC32A-C775-7AFF-81B5-B55A17BB30C1}"/>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2" name="Freeform 71">
                <a:extLst>
                  <a:ext uri="{FF2B5EF4-FFF2-40B4-BE49-F238E27FC236}">
                    <a16:creationId xmlns:a16="http://schemas.microsoft.com/office/drawing/2014/main" id="{BA94A37A-0483-5DD2-A93A-DC19FA75440B}"/>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3" name="Freeform 72">
                <a:extLst>
                  <a:ext uri="{FF2B5EF4-FFF2-40B4-BE49-F238E27FC236}">
                    <a16:creationId xmlns:a16="http://schemas.microsoft.com/office/drawing/2014/main" id="{598B92F7-56A6-5CDB-99D5-29E050C8E94E}"/>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73">
                <a:extLst>
                  <a:ext uri="{FF2B5EF4-FFF2-40B4-BE49-F238E27FC236}">
                    <a16:creationId xmlns:a16="http://schemas.microsoft.com/office/drawing/2014/main" id="{E510DD53-2900-3854-B5C3-3A2420AFF5C6}"/>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15" name="Freeform 74">
                <a:extLst>
                  <a:ext uri="{FF2B5EF4-FFF2-40B4-BE49-F238E27FC236}">
                    <a16:creationId xmlns:a16="http://schemas.microsoft.com/office/drawing/2014/main" id="{DA561F12-18E4-94A6-C00A-23DF99EABAF9}"/>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75">
                <a:extLst>
                  <a:ext uri="{FF2B5EF4-FFF2-40B4-BE49-F238E27FC236}">
                    <a16:creationId xmlns:a16="http://schemas.microsoft.com/office/drawing/2014/main" id="{2A206923-8AB9-9CE6-34D3-002580FECAFA}"/>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7" name="Freeform 76">
                <a:extLst>
                  <a:ext uri="{FF2B5EF4-FFF2-40B4-BE49-F238E27FC236}">
                    <a16:creationId xmlns:a16="http://schemas.microsoft.com/office/drawing/2014/main" id="{72C55951-DC4E-E024-B4E7-DDDD38607404}"/>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77">
                <a:extLst>
                  <a:ext uri="{FF2B5EF4-FFF2-40B4-BE49-F238E27FC236}">
                    <a16:creationId xmlns:a16="http://schemas.microsoft.com/office/drawing/2014/main" id="{98C14DA8-A1D1-7823-66B0-344EEC6D7D7B}"/>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9" name="Freeform 78">
                <a:extLst>
                  <a:ext uri="{FF2B5EF4-FFF2-40B4-BE49-F238E27FC236}">
                    <a16:creationId xmlns:a16="http://schemas.microsoft.com/office/drawing/2014/main" id="{EF7B9EE3-0EAC-44D9-BE5C-823E1CBCC35C}"/>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Rectangle 79">
                <a:extLst>
                  <a:ext uri="{FF2B5EF4-FFF2-40B4-BE49-F238E27FC236}">
                    <a16:creationId xmlns:a16="http://schemas.microsoft.com/office/drawing/2014/main" id="{38EFADA8-E10B-58CF-12AB-AD4494DCAF8D}"/>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21" name="Rectangle 80">
                <a:extLst>
                  <a:ext uri="{FF2B5EF4-FFF2-40B4-BE49-F238E27FC236}">
                    <a16:creationId xmlns:a16="http://schemas.microsoft.com/office/drawing/2014/main" id="{AA439BE4-E1A6-9AA8-D855-5865F1BAA465}"/>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22" name="Freeform 81">
                <a:extLst>
                  <a:ext uri="{FF2B5EF4-FFF2-40B4-BE49-F238E27FC236}">
                    <a16:creationId xmlns:a16="http://schemas.microsoft.com/office/drawing/2014/main" id="{511C7933-1A25-1AB9-EDF2-2B740BE8D360}"/>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3" name="Freeform 82">
                <a:extLst>
                  <a:ext uri="{FF2B5EF4-FFF2-40B4-BE49-F238E27FC236}">
                    <a16:creationId xmlns:a16="http://schemas.microsoft.com/office/drawing/2014/main" id="{D42A6DF3-2391-CC5E-2669-227E566C3C92}"/>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83">
                <a:extLst>
                  <a:ext uri="{FF2B5EF4-FFF2-40B4-BE49-F238E27FC236}">
                    <a16:creationId xmlns:a16="http://schemas.microsoft.com/office/drawing/2014/main" id="{A37A1CEF-AC00-EB9D-12B1-24A85B442F4E}"/>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5" name="Freeform 84">
                <a:extLst>
                  <a:ext uri="{FF2B5EF4-FFF2-40B4-BE49-F238E27FC236}">
                    <a16:creationId xmlns:a16="http://schemas.microsoft.com/office/drawing/2014/main" id="{77DB3D7E-A33D-7050-F0B0-CEB91BA82251}"/>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85">
                <a:extLst>
                  <a:ext uri="{FF2B5EF4-FFF2-40B4-BE49-F238E27FC236}">
                    <a16:creationId xmlns:a16="http://schemas.microsoft.com/office/drawing/2014/main" id="{25E9881E-AB92-9917-C0A4-9C29DD149CD2}"/>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7" name="Freeform 86">
                <a:extLst>
                  <a:ext uri="{FF2B5EF4-FFF2-40B4-BE49-F238E27FC236}">
                    <a16:creationId xmlns:a16="http://schemas.microsoft.com/office/drawing/2014/main" id="{8930CA94-0698-5039-CC38-80781C53BFD2}"/>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Freeform 87">
                <a:extLst>
                  <a:ext uri="{FF2B5EF4-FFF2-40B4-BE49-F238E27FC236}">
                    <a16:creationId xmlns:a16="http://schemas.microsoft.com/office/drawing/2014/main" id="{7ADDE165-C316-5114-D2EA-F66435B20F85}"/>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8">
                <a:extLst>
                  <a:ext uri="{FF2B5EF4-FFF2-40B4-BE49-F238E27FC236}">
                    <a16:creationId xmlns:a16="http://schemas.microsoft.com/office/drawing/2014/main" id="{03F20CD7-C27C-5B01-5E90-23D284019645}"/>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30" name="Freeform 89">
                <a:extLst>
                  <a:ext uri="{FF2B5EF4-FFF2-40B4-BE49-F238E27FC236}">
                    <a16:creationId xmlns:a16="http://schemas.microsoft.com/office/drawing/2014/main" id="{3CCA9784-994E-5D1D-8130-4EEC49137768}"/>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1" name="Freeform 90">
                <a:extLst>
                  <a:ext uri="{FF2B5EF4-FFF2-40B4-BE49-F238E27FC236}">
                    <a16:creationId xmlns:a16="http://schemas.microsoft.com/office/drawing/2014/main" id="{AA96EF07-FF93-7811-51B0-026B0F78A1BE}"/>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2" name="Freeform 91">
                <a:extLst>
                  <a:ext uri="{FF2B5EF4-FFF2-40B4-BE49-F238E27FC236}">
                    <a16:creationId xmlns:a16="http://schemas.microsoft.com/office/drawing/2014/main" id="{8137B390-196A-8DEE-AF23-7D910244D76F}"/>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3" name="Freeform 92">
                <a:extLst>
                  <a:ext uri="{FF2B5EF4-FFF2-40B4-BE49-F238E27FC236}">
                    <a16:creationId xmlns:a16="http://schemas.microsoft.com/office/drawing/2014/main" id="{1043562F-3191-0E6C-DB74-2C9182011577}"/>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Freeform 93">
                <a:extLst>
                  <a:ext uri="{FF2B5EF4-FFF2-40B4-BE49-F238E27FC236}">
                    <a16:creationId xmlns:a16="http://schemas.microsoft.com/office/drawing/2014/main" id="{D121232A-C2BE-6BCB-79B1-E32C95A1157C}"/>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5" name="Freeform 94">
                <a:extLst>
                  <a:ext uri="{FF2B5EF4-FFF2-40B4-BE49-F238E27FC236}">
                    <a16:creationId xmlns:a16="http://schemas.microsoft.com/office/drawing/2014/main" id="{A610F87D-85F6-6297-60E9-728D1DD63C74}"/>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95">
                <a:extLst>
                  <a:ext uri="{FF2B5EF4-FFF2-40B4-BE49-F238E27FC236}">
                    <a16:creationId xmlns:a16="http://schemas.microsoft.com/office/drawing/2014/main" id="{EDE60724-FB80-1FE9-1974-0E4EBD4F0086}"/>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6">
                <a:extLst>
                  <a:ext uri="{FF2B5EF4-FFF2-40B4-BE49-F238E27FC236}">
                    <a16:creationId xmlns:a16="http://schemas.microsoft.com/office/drawing/2014/main" id="{CCE99B88-E147-074D-75AC-3DDA3E4ADBCB}"/>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0338" name="Freeform 97">
                <a:extLst>
                  <a:ext uri="{FF2B5EF4-FFF2-40B4-BE49-F238E27FC236}">
                    <a16:creationId xmlns:a16="http://schemas.microsoft.com/office/drawing/2014/main" id="{FBF1359E-593A-41B6-5B69-4B0A60DD4F02}"/>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9" name="Freeform 98">
                <a:extLst>
                  <a:ext uri="{FF2B5EF4-FFF2-40B4-BE49-F238E27FC236}">
                    <a16:creationId xmlns:a16="http://schemas.microsoft.com/office/drawing/2014/main" id="{DAC34EFE-3E81-3EDC-3361-23F30A543F60}"/>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99">
                <a:extLst>
                  <a:ext uri="{FF2B5EF4-FFF2-40B4-BE49-F238E27FC236}">
                    <a16:creationId xmlns:a16="http://schemas.microsoft.com/office/drawing/2014/main" id="{6B22930F-14D8-EFAA-D9CC-2B4E6791E197}"/>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1" name="Freeform 100">
                <a:extLst>
                  <a:ext uri="{FF2B5EF4-FFF2-40B4-BE49-F238E27FC236}">
                    <a16:creationId xmlns:a16="http://schemas.microsoft.com/office/drawing/2014/main" id="{B65CBC1F-9965-2F95-F5C9-F7796643188B}"/>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Freeform 101">
                <a:extLst>
                  <a:ext uri="{FF2B5EF4-FFF2-40B4-BE49-F238E27FC236}">
                    <a16:creationId xmlns:a16="http://schemas.microsoft.com/office/drawing/2014/main" id="{950583CA-8736-7308-2044-F3E0DFF2439D}"/>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02">
                <a:extLst>
                  <a:ext uri="{FF2B5EF4-FFF2-40B4-BE49-F238E27FC236}">
                    <a16:creationId xmlns:a16="http://schemas.microsoft.com/office/drawing/2014/main" id="{4CD9E8EF-5812-E056-0D65-73D52579231E}"/>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10246" name="Picture 1" descr="C:\Users\Tina\AppData\Local\Microsoft\Windows\Temporary Internet Files\Content.IE5\O4NV9NBL\MC900203008[1].wmf">
              <a:extLst>
                <a:ext uri="{FF2B5EF4-FFF2-40B4-BE49-F238E27FC236}">
                  <a16:creationId xmlns:a16="http://schemas.microsoft.com/office/drawing/2014/main" id="{878AE9E8-C19D-98CE-6BA3-1F8AA90AD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 name="Picture 3" descr="C:\Users\Tina\AppData\Local\Microsoft\Windows\Temporary Internet Files\Content.IE5\BD07W7HU\MC900203038[1].wmf">
            <a:extLst>
              <a:ext uri="{FF2B5EF4-FFF2-40B4-BE49-F238E27FC236}">
                <a16:creationId xmlns:a16="http://schemas.microsoft.com/office/drawing/2014/main" id="{D11BD018-846C-A550-B42F-F0C67B4D7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57800" y="3930650"/>
            <a:ext cx="152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67E4C49-E710-385D-CBA2-88415655181B}"/>
              </a:ext>
            </a:extLst>
          </p:cNvPr>
          <p:cNvSpPr>
            <a:spLocks noChangeArrowheads="1"/>
          </p:cNvSpPr>
          <p:nvPr/>
        </p:nvSpPr>
        <p:spPr bwMode="auto">
          <a:xfrm>
            <a:off x="0" y="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FFFF"/>
                </a:solidFill>
              </a:rPr>
              <a:t>Whoever does not have, even what they have will be taken from them.</a:t>
            </a:r>
          </a:p>
          <a:p>
            <a:pPr algn="ctr" eaLnBrk="1" hangingPunct="1">
              <a:spcBef>
                <a:spcPct val="0"/>
              </a:spcBef>
              <a:buFontTx/>
              <a:buNone/>
            </a:pPr>
            <a:r>
              <a:rPr lang="en-US" altLang="en-US" sz="3600" b="1" dirty="0">
                <a:solidFill>
                  <a:srgbClr val="FFFFFF"/>
                </a:solidFill>
              </a:rPr>
              <a:t>  This is why I speak to them in parables: </a:t>
            </a:r>
          </a:p>
        </p:txBody>
      </p:sp>
    </p:spTree>
    <p:extLst>
      <p:ext uri="{BB962C8B-B14F-4D97-AF65-F5344CB8AC3E}">
        <p14:creationId xmlns:p14="http://schemas.microsoft.com/office/powerpoint/2010/main" val="104031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8E9E3D1-2638-F53B-9B99-7A9E68CD6938}"/>
              </a:ext>
            </a:extLst>
          </p:cNvPr>
          <p:cNvSpPr>
            <a:spLocks noChangeArrowheads="1"/>
          </p:cNvSpPr>
          <p:nvPr/>
        </p:nvSpPr>
        <p:spPr bwMode="auto">
          <a:xfrm>
            <a:off x="0" y="0"/>
            <a:ext cx="937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“Though seeing,    </a:t>
            </a:r>
          </a:p>
        </p:txBody>
      </p:sp>
      <p:pic>
        <p:nvPicPr>
          <p:cNvPr id="8194" name="Picture 2" descr="C:\Users\Tina\AppData\Local\Microsoft\Windows\Temporary Internet Files\Content.IE5\825UPY6L\MC900281284[1].wmf">
            <a:extLst>
              <a:ext uri="{FF2B5EF4-FFF2-40B4-BE49-F238E27FC236}">
                <a16:creationId xmlns:a16="http://schemas.microsoft.com/office/drawing/2014/main" id="{04BACAC9-31AA-30FC-FC8F-D7C683E4F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606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8E9E3D1-2638-F53B-9B99-7A9E68CD6938}"/>
              </a:ext>
            </a:extLst>
          </p:cNvPr>
          <p:cNvSpPr>
            <a:spLocks noChangeArrowheads="1"/>
          </p:cNvSpPr>
          <p:nvPr/>
        </p:nvSpPr>
        <p:spPr bwMode="auto">
          <a:xfrm>
            <a:off x="0" y="0"/>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they do not see; </a:t>
            </a:r>
            <a:br>
              <a:rPr lang="en-US" altLang="en-US" sz="3600" b="1" dirty="0"/>
            </a:br>
            <a:r>
              <a:rPr lang="en-US" altLang="en-US" sz="3600" b="1" dirty="0"/>
              <a:t>   </a:t>
            </a:r>
          </a:p>
        </p:txBody>
      </p:sp>
      <p:pic>
        <p:nvPicPr>
          <p:cNvPr id="8194" name="Picture 2" descr="C:\Users\Tina\AppData\Local\Microsoft\Windows\Temporary Internet Files\Content.IE5\825UPY6L\MC900281284[1].wmf">
            <a:extLst>
              <a:ext uri="{FF2B5EF4-FFF2-40B4-BE49-F238E27FC236}">
                <a16:creationId xmlns:a16="http://schemas.microsoft.com/office/drawing/2014/main" id="{04BACAC9-31AA-30FC-FC8F-D7C683E4F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606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quot; Symbol 3">
            <a:extLst>
              <a:ext uri="{FF2B5EF4-FFF2-40B4-BE49-F238E27FC236}">
                <a16:creationId xmlns:a16="http://schemas.microsoft.com/office/drawing/2014/main" id="{3CA6088E-EBF9-9115-82BE-AFC06696BEA6}"/>
              </a:ext>
            </a:extLst>
          </p:cNvPr>
          <p:cNvSpPr/>
          <p:nvPr/>
        </p:nvSpPr>
        <p:spPr>
          <a:xfrm>
            <a:off x="2514600" y="1856581"/>
            <a:ext cx="4038600" cy="26670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38213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8E9E3D1-2638-F53B-9B99-7A9E68CD6938}"/>
              </a:ext>
            </a:extLst>
          </p:cNvPr>
          <p:cNvSpPr>
            <a:spLocks noChangeArrowheads="1"/>
          </p:cNvSpPr>
          <p:nvPr/>
        </p:nvSpPr>
        <p:spPr bwMode="auto">
          <a:xfrm>
            <a:off x="0" y="0"/>
            <a:ext cx="937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   though hearing</a:t>
            </a:r>
          </a:p>
        </p:txBody>
      </p:sp>
      <p:pic>
        <p:nvPicPr>
          <p:cNvPr id="8196" name="Picture 4" descr="C:\Users\Tina\AppData\Local\Microsoft\Windows\Temporary Internet Files\Content.IE5\BPM14M6X\MC900281285[1].wmf">
            <a:extLst>
              <a:ext uri="{FF2B5EF4-FFF2-40B4-BE49-F238E27FC236}">
                <a16:creationId xmlns:a16="http://schemas.microsoft.com/office/drawing/2014/main" id="{067D3F20-4935-CA5E-3A5C-17DD67CD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05200" y="1981200"/>
            <a:ext cx="1981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010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8E9E3D1-2638-F53B-9B99-7A9E68CD6938}"/>
              </a:ext>
            </a:extLst>
          </p:cNvPr>
          <p:cNvSpPr>
            <a:spLocks noChangeArrowheads="1"/>
          </p:cNvSpPr>
          <p:nvPr/>
        </p:nvSpPr>
        <p:spPr bwMode="auto">
          <a:xfrm>
            <a:off x="0" y="0"/>
            <a:ext cx="937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   they do not hear or understand. </a:t>
            </a:r>
          </a:p>
        </p:txBody>
      </p:sp>
      <p:pic>
        <p:nvPicPr>
          <p:cNvPr id="8196" name="Picture 4" descr="C:\Users\Tina\AppData\Local\Microsoft\Windows\Temporary Internet Files\Content.IE5\BPM14M6X\MC900281285[1].wmf">
            <a:extLst>
              <a:ext uri="{FF2B5EF4-FFF2-40B4-BE49-F238E27FC236}">
                <a16:creationId xmlns:a16="http://schemas.microsoft.com/office/drawing/2014/main" id="{067D3F20-4935-CA5E-3A5C-17DD67CD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71600" y="2057400"/>
            <a:ext cx="1981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te girl show confused expression with question mark">
            <a:extLst>
              <a:ext uri="{FF2B5EF4-FFF2-40B4-BE49-F238E27FC236}">
                <a16:creationId xmlns:a16="http://schemas.microsoft.com/office/drawing/2014/main" id="{EF86704D-219D-5D07-7C4F-46E4EE7F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85937"/>
            <a:ext cx="324413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8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8E9E3D1-2638-F53B-9B99-7A9E68CD6938}"/>
              </a:ext>
            </a:extLst>
          </p:cNvPr>
          <p:cNvSpPr>
            <a:spLocks noChangeArrowheads="1"/>
          </p:cNvSpPr>
          <p:nvPr/>
        </p:nvSpPr>
        <p:spPr bwMode="auto">
          <a:xfrm>
            <a:off x="0" y="0"/>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sz="3600" b="1" dirty="0"/>
            </a:br>
            <a:endParaRPr lang="en-US" altLang="en-US" sz="3600" b="1" dirty="0"/>
          </a:p>
        </p:txBody>
      </p:sp>
      <p:pic>
        <p:nvPicPr>
          <p:cNvPr id="8196" name="Picture 4" descr="C:\Users\Tina\AppData\Local\Microsoft\Windows\Temporary Internet Files\Content.IE5\BPM14M6X\MC900281285[1].wmf">
            <a:extLst>
              <a:ext uri="{FF2B5EF4-FFF2-40B4-BE49-F238E27FC236}">
                <a16:creationId xmlns:a16="http://schemas.microsoft.com/office/drawing/2014/main" id="{067D3F20-4935-CA5E-3A5C-17DD67CD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33600" y="2743200"/>
            <a:ext cx="1981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a:extLst>
              <a:ext uri="{FF2B5EF4-FFF2-40B4-BE49-F238E27FC236}">
                <a16:creationId xmlns:a16="http://schemas.microsoft.com/office/drawing/2014/main" id="{DAA656AA-46DA-4521-0212-60098D9BF32D}"/>
              </a:ext>
            </a:extLst>
          </p:cNvPr>
          <p:cNvSpPr>
            <a:spLocks noChangeArrowheads="1"/>
          </p:cNvSpPr>
          <p:nvPr/>
        </p:nvSpPr>
        <p:spPr bwMode="auto">
          <a:xfrm>
            <a:off x="114300" y="277107"/>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FFFF"/>
                </a:solidFill>
              </a:rPr>
              <a:t>In them is fulfilled the prophecy of Isaiah: </a:t>
            </a:r>
          </a:p>
        </p:txBody>
      </p:sp>
      <p:sp>
        <p:nvSpPr>
          <p:cNvPr id="2" name="Rectangle 1">
            <a:extLst>
              <a:ext uri="{FF2B5EF4-FFF2-40B4-BE49-F238E27FC236}">
                <a16:creationId xmlns:a16="http://schemas.microsoft.com/office/drawing/2014/main" id="{F6EB6987-3DB5-B0C7-1D7A-CFEDC9FE9F1D}"/>
              </a:ext>
            </a:extLst>
          </p:cNvPr>
          <p:cNvSpPr>
            <a:spLocks noChangeArrowheads="1"/>
          </p:cNvSpPr>
          <p:nvPr/>
        </p:nvSpPr>
        <p:spPr bwMode="auto">
          <a:xfrm>
            <a:off x="609600" y="93735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“You will be ever hearing</a:t>
            </a:r>
            <a:br>
              <a:rPr lang="en-US" altLang="en-US" sz="3600" b="1" dirty="0"/>
            </a:br>
            <a:r>
              <a:rPr lang="en-US" altLang="en-US" sz="3600" b="1" dirty="0"/>
              <a:t>   </a:t>
            </a:r>
          </a:p>
        </p:txBody>
      </p:sp>
    </p:spTree>
    <p:extLst>
      <p:ext uri="{BB962C8B-B14F-4D97-AF65-F5344CB8AC3E}">
        <p14:creationId xmlns:p14="http://schemas.microsoft.com/office/powerpoint/2010/main" val="85703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0E5AE164-6544-4767-8108-E1BC7C6593DD}"/>
              </a:ext>
            </a:extLst>
          </p:cNvPr>
          <p:cNvSpPr>
            <a:spLocks noGrp="1" noChangeArrowheads="1"/>
          </p:cNvSpPr>
          <p:nvPr>
            <p:ph idx="1"/>
          </p:nvPr>
        </p:nvSpPr>
        <p:spPr>
          <a:xfrm>
            <a:off x="2228850" y="1428750"/>
            <a:ext cx="6381750" cy="2528888"/>
          </a:xfrm>
        </p:spPr>
        <p:txBody>
          <a:bodyPr/>
          <a:lstStyle/>
          <a:p>
            <a:pPr marL="0" indent="0" algn="ctr" eaLnBrk="1" hangingPunct="1">
              <a:spcBef>
                <a:spcPts val="338"/>
              </a:spcBef>
              <a:buNone/>
              <a:defRPr/>
            </a:pPr>
            <a:endParaRPr lang="en-US" altLang="en-US" sz="2250" b="1" dirty="0"/>
          </a:p>
          <a:p>
            <a:pPr marL="0" indent="0" eaLnBrk="1" fontAlgn="auto" hangingPunct="1">
              <a:spcAft>
                <a:spcPts val="0"/>
              </a:spcAft>
              <a:buNone/>
              <a:defRPr/>
            </a:pPr>
            <a:r>
              <a:rPr lang="en-US" sz="3600" dirty="0"/>
              <a:t>But seek first his kingdom </a:t>
            </a:r>
          </a:p>
          <a:p>
            <a:pPr marL="0" indent="0" eaLnBrk="1" fontAlgn="auto" hangingPunct="1">
              <a:spcAft>
                <a:spcPts val="0"/>
              </a:spcAft>
              <a:buNone/>
              <a:defRPr/>
            </a:pPr>
            <a:r>
              <a:rPr lang="en-US" sz="3600" dirty="0"/>
              <a:t>and his righteousness, </a:t>
            </a:r>
          </a:p>
          <a:p>
            <a:pPr marL="0" indent="0" eaLnBrk="1" fontAlgn="auto" hangingPunct="1">
              <a:spcAft>
                <a:spcPts val="0"/>
              </a:spcAft>
              <a:buNone/>
              <a:defRPr/>
            </a:pPr>
            <a:r>
              <a:rPr lang="en-US" sz="3600" dirty="0"/>
              <a:t>and all these things will be given </a:t>
            </a:r>
          </a:p>
          <a:p>
            <a:pPr marL="0" indent="0" eaLnBrk="1" fontAlgn="auto" hangingPunct="1">
              <a:spcAft>
                <a:spcPts val="0"/>
              </a:spcAft>
              <a:buNone/>
              <a:defRPr/>
            </a:pPr>
            <a:r>
              <a:rPr lang="en-US" sz="3600" dirty="0"/>
              <a:t>to you as well.</a:t>
            </a:r>
          </a:p>
        </p:txBody>
      </p:sp>
      <p:sp>
        <p:nvSpPr>
          <p:cNvPr id="2" name="TextBox 3">
            <a:extLst>
              <a:ext uri="{FF2B5EF4-FFF2-40B4-BE49-F238E27FC236}">
                <a16:creationId xmlns:a16="http://schemas.microsoft.com/office/drawing/2014/main" id="{D969D2CF-3289-4056-85AA-CE29005FC1AC}"/>
              </a:ext>
            </a:extLst>
          </p:cNvPr>
          <p:cNvSpPr txBox="1">
            <a:spLocks noChangeArrowheads="1"/>
          </p:cNvSpPr>
          <p:nvPr/>
        </p:nvSpPr>
        <p:spPr bwMode="auto">
          <a:xfrm>
            <a:off x="6372226" y="4913115"/>
            <a:ext cx="992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a:defRPr>
            </a:lvl9pPr>
          </a:lstStyle>
          <a:p>
            <a:pPr defTabSz="514350">
              <a:spcBef>
                <a:spcPct val="0"/>
              </a:spcBef>
              <a:buClrTx/>
              <a:buSzTx/>
              <a:buNone/>
              <a:defRPr/>
            </a:pPr>
            <a:r>
              <a:rPr lang="en-US" altLang="en-US" sz="2000" dirty="0">
                <a:solidFill>
                  <a:srgbClr val="FFFFFF"/>
                </a:solidFill>
                <a:latin typeface="Arial" panose="020B0604020202020204" pitchFamily="34" charset="0"/>
                <a:ea typeface="MS PGothic" panose="020B0600070205080204" pitchFamily="34" charset="-128"/>
              </a:rPr>
              <a:t>DS#9</a:t>
            </a:r>
          </a:p>
        </p:txBody>
      </p:sp>
      <p:sp>
        <p:nvSpPr>
          <p:cNvPr id="3" name="Rectangle 2">
            <a:extLst>
              <a:ext uri="{FF2B5EF4-FFF2-40B4-BE49-F238E27FC236}">
                <a16:creationId xmlns:a16="http://schemas.microsoft.com/office/drawing/2014/main" id="{D70C56F0-CD9B-B5B5-1E3F-3BF02B7F6D01}"/>
              </a:ext>
            </a:extLst>
          </p:cNvPr>
          <p:cNvSpPr/>
          <p:nvPr/>
        </p:nvSpPr>
        <p:spPr>
          <a:xfrm rot="16200000">
            <a:off x="-1045619" y="2964270"/>
            <a:ext cx="4969950" cy="992579"/>
          </a:xfrm>
          <a:prstGeom prst="rect">
            <a:avLst/>
          </a:prstGeom>
          <a:noFill/>
          <a:ln>
            <a:solidFill>
              <a:schemeClr val="tx1">
                <a:lumMod val="95000"/>
              </a:schemeClr>
            </a:solidFill>
          </a:ln>
        </p:spPr>
        <p:txBody>
          <a:bodyPr wrap="none" lIns="68580" tIns="34290" rIns="68580" bIns="34290">
            <a:spAutoFit/>
          </a:bodyPr>
          <a:lstStyle/>
          <a:p>
            <a:pPr algn="ctr" defTabSz="685800" eaLnBrk="1" hangingPunct="1"/>
            <a:r>
              <a:rPr lang="en-US" sz="6000" b="1"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latin typeface="Arial" panose="020B0604020202020204" pitchFamily="34" charset="0"/>
              </a:rPr>
              <a:t>Matthew 6:33</a:t>
            </a:r>
          </a:p>
        </p:txBody>
      </p:sp>
    </p:spTree>
    <p:extLst>
      <p:ext uri="{BB962C8B-B14F-4D97-AF65-F5344CB8AC3E}">
        <p14:creationId xmlns:p14="http://schemas.microsoft.com/office/powerpoint/2010/main" val="26965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8E9E3D1-2638-F53B-9B99-7A9E68CD6938}"/>
              </a:ext>
            </a:extLst>
          </p:cNvPr>
          <p:cNvSpPr>
            <a:spLocks noChangeArrowheads="1"/>
          </p:cNvSpPr>
          <p:nvPr/>
        </p:nvSpPr>
        <p:spPr bwMode="auto">
          <a:xfrm>
            <a:off x="0" y="0"/>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sz="3600" b="1" dirty="0"/>
            </a:br>
            <a:endParaRPr lang="en-US" altLang="en-US" sz="3600" b="1" dirty="0"/>
          </a:p>
        </p:txBody>
      </p:sp>
      <p:pic>
        <p:nvPicPr>
          <p:cNvPr id="8196" name="Picture 4" descr="C:\Users\Tina\AppData\Local\Microsoft\Windows\Temporary Internet Files\Content.IE5\BPM14M6X\MC900281285[1].wmf">
            <a:extLst>
              <a:ext uri="{FF2B5EF4-FFF2-40B4-BE49-F238E27FC236}">
                <a16:creationId xmlns:a16="http://schemas.microsoft.com/office/drawing/2014/main" id="{067D3F20-4935-CA5E-3A5C-17DD67CD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33600" y="2743200"/>
            <a:ext cx="1981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6EB6987-3DB5-B0C7-1D7A-CFEDC9FE9F1D}"/>
              </a:ext>
            </a:extLst>
          </p:cNvPr>
          <p:cNvSpPr>
            <a:spLocks noChangeArrowheads="1"/>
          </p:cNvSpPr>
          <p:nvPr/>
        </p:nvSpPr>
        <p:spPr bwMode="auto">
          <a:xfrm>
            <a:off x="609600" y="93735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but never understanding;” </a:t>
            </a:r>
            <a:br>
              <a:rPr lang="en-US" altLang="en-US" sz="3600" b="1" dirty="0"/>
            </a:br>
            <a:r>
              <a:rPr lang="en-US" altLang="en-US" sz="3600" b="1" dirty="0"/>
              <a:t>   </a:t>
            </a:r>
          </a:p>
        </p:txBody>
      </p:sp>
      <p:pic>
        <p:nvPicPr>
          <p:cNvPr id="54274" name="Picture 2" descr="Cute girl show confused expression with question mark">
            <a:extLst>
              <a:ext uri="{FF2B5EF4-FFF2-40B4-BE49-F238E27FC236}">
                <a16:creationId xmlns:a16="http://schemas.microsoft.com/office/drawing/2014/main" id="{25439BAF-9254-5D52-BE37-51C7FD4FC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2452688"/>
            <a:ext cx="324413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2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5A52A8B-E44C-B9FE-30B1-CB5D456B5065}"/>
              </a:ext>
            </a:extLst>
          </p:cNvPr>
          <p:cNvSpPr>
            <a:spLocks noChangeArrowheads="1"/>
          </p:cNvSpPr>
          <p:nvPr/>
        </p:nvSpPr>
        <p:spPr bwMode="auto">
          <a:xfrm>
            <a:off x="-4187" y="3048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sz="3600" b="1" dirty="0"/>
            </a:br>
            <a:r>
              <a:rPr lang="en-US" altLang="en-US" sz="3600" b="1" dirty="0"/>
              <a:t> you will be ever seeing</a:t>
            </a:r>
          </a:p>
        </p:txBody>
      </p:sp>
      <p:pic>
        <p:nvPicPr>
          <p:cNvPr id="3" name="Picture 2" descr="C:\Users\Tina\AppData\Local\Microsoft\Windows\Temporary Internet Files\Content.IE5\825UPY6L\MC900281284[1].wmf">
            <a:extLst>
              <a:ext uri="{FF2B5EF4-FFF2-40B4-BE49-F238E27FC236}">
                <a16:creationId xmlns:a16="http://schemas.microsoft.com/office/drawing/2014/main" id="{96B14694-44C6-FCC8-3408-1BACE9BDD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71800"/>
            <a:ext cx="25606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58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5A52A8B-E44C-B9FE-30B1-CB5D456B5065}"/>
              </a:ext>
            </a:extLst>
          </p:cNvPr>
          <p:cNvSpPr>
            <a:spLocks noChangeArrowheads="1"/>
          </p:cNvSpPr>
          <p:nvPr/>
        </p:nvSpPr>
        <p:spPr bwMode="auto">
          <a:xfrm>
            <a:off x="-4187" y="3048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sz="3600" b="1" dirty="0"/>
            </a:br>
            <a:r>
              <a:rPr lang="en-US" altLang="en-US" sz="3600" b="1" dirty="0"/>
              <a:t> but never perceiving. </a:t>
            </a:r>
            <a:br>
              <a:rPr lang="en-US" altLang="en-US" sz="3600" b="1" dirty="0"/>
            </a:br>
            <a:endParaRPr lang="en-US" altLang="en-US" sz="3600" b="1" dirty="0"/>
          </a:p>
        </p:txBody>
      </p:sp>
      <p:pic>
        <p:nvPicPr>
          <p:cNvPr id="3" name="Picture 2" descr="C:\Users\Tina\AppData\Local\Microsoft\Windows\Temporary Internet Files\Content.IE5\825UPY6L\MC900281284[1].wmf">
            <a:extLst>
              <a:ext uri="{FF2B5EF4-FFF2-40B4-BE49-F238E27FC236}">
                <a16:creationId xmlns:a16="http://schemas.microsoft.com/office/drawing/2014/main" id="{96B14694-44C6-FCC8-3408-1BACE9BDD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86200"/>
            <a:ext cx="25606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lack background with a black square&#10;&#10;Description automatically generated with medium confidence">
            <a:extLst>
              <a:ext uri="{FF2B5EF4-FFF2-40B4-BE49-F238E27FC236}">
                <a16:creationId xmlns:a16="http://schemas.microsoft.com/office/drawing/2014/main" id="{3E236966-43EA-1218-5FA8-5A65A8CA1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24000"/>
            <a:ext cx="4876190" cy="4876190"/>
          </a:xfrm>
          <a:prstGeom prst="rect">
            <a:avLst/>
          </a:prstGeom>
        </p:spPr>
      </p:pic>
      <p:sp>
        <p:nvSpPr>
          <p:cNvPr id="7" name="TextBox 6">
            <a:extLst>
              <a:ext uri="{FF2B5EF4-FFF2-40B4-BE49-F238E27FC236}">
                <a16:creationId xmlns:a16="http://schemas.microsoft.com/office/drawing/2014/main" id="{9CDA9FE8-17A8-B1B3-635C-F9680D0D3C87}"/>
              </a:ext>
            </a:extLst>
          </p:cNvPr>
          <p:cNvSpPr txBox="1"/>
          <p:nvPr/>
        </p:nvSpPr>
        <p:spPr>
          <a:xfrm>
            <a:off x="434591" y="6477000"/>
            <a:ext cx="8161355" cy="253916"/>
          </a:xfrm>
          <a:prstGeom prst="rect">
            <a:avLst/>
          </a:prstGeom>
          <a:noFill/>
        </p:spPr>
        <p:txBody>
          <a:bodyPr wrap="square">
            <a:spAutoFit/>
          </a:bodyPr>
          <a:lstStyle/>
          <a:p>
            <a:r>
              <a:rPr lang="en-US" sz="1050" dirty="0"/>
              <a:t>&lt;a </a:t>
            </a:r>
            <a:r>
              <a:rPr lang="en-US" sz="1050" dirty="0" err="1"/>
              <a:t>href</a:t>
            </a:r>
            <a:r>
              <a:rPr lang="en-US" sz="1050" dirty="0"/>
              <a:t>="https://www.flaticon.com/free-icons/perception" title="perception icons"&gt;Perception icons created by </a:t>
            </a:r>
            <a:r>
              <a:rPr lang="en-US" sz="1050" dirty="0" err="1"/>
              <a:t>Freepik</a:t>
            </a:r>
            <a:r>
              <a:rPr lang="en-US" sz="1050" dirty="0"/>
              <a:t> - </a:t>
            </a:r>
            <a:r>
              <a:rPr lang="en-US" sz="1050" dirty="0" err="1"/>
              <a:t>Flaticon</a:t>
            </a:r>
            <a:r>
              <a:rPr lang="en-US" sz="1050" dirty="0"/>
              <a:t>&lt;/a&gt;</a:t>
            </a:r>
          </a:p>
        </p:txBody>
      </p:sp>
      <p:sp>
        <p:nvSpPr>
          <p:cNvPr id="4" name="TextBox 3">
            <a:extLst>
              <a:ext uri="{FF2B5EF4-FFF2-40B4-BE49-F238E27FC236}">
                <a16:creationId xmlns:a16="http://schemas.microsoft.com/office/drawing/2014/main" id="{70B3E2EE-55DE-7989-820E-C1BC43672480}"/>
              </a:ext>
            </a:extLst>
          </p:cNvPr>
          <p:cNvSpPr txBox="1"/>
          <p:nvPr/>
        </p:nvSpPr>
        <p:spPr>
          <a:xfrm>
            <a:off x="228600" y="685800"/>
            <a:ext cx="3532909" cy="4708981"/>
          </a:xfrm>
          <a:prstGeom prst="rect">
            <a:avLst/>
          </a:prstGeom>
          <a:noFill/>
        </p:spPr>
        <p:txBody>
          <a:bodyPr wrap="square" rtlCol="0">
            <a:spAutoFit/>
          </a:bodyPr>
          <a:lstStyle/>
          <a:p>
            <a:r>
              <a:rPr lang="en-US" sz="30000" dirty="0">
                <a:solidFill>
                  <a:schemeClr val="bg1"/>
                </a:solidFill>
              </a:rPr>
              <a:t>X</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5A52A8B-E44C-B9FE-30B1-CB5D456B5065}"/>
              </a:ext>
            </a:extLst>
          </p:cNvPr>
          <p:cNvSpPr>
            <a:spLocks noChangeArrowheads="1"/>
          </p:cNvSpPr>
          <p:nvPr/>
        </p:nvSpPr>
        <p:spPr bwMode="auto">
          <a:xfrm>
            <a:off x="-4187" y="3048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 </a:t>
            </a:r>
            <a:br>
              <a:rPr lang="en-US" altLang="en-US" sz="3600" b="1" dirty="0"/>
            </a:br>
            <a:r>
              <a:rPr lang="en-US" altLang="en-US" sz="3600" b="1" dirty="0"/>
              <a:t>For this people’s heart has become calloused;</a:t>
            </a:r>
          </a:p>
        </p:txBody>
      </p:sp>
      <p:pic>
        <p:nvPicPr>
          <p:cNvPr id="13319" name="Picture 7" descr="Broken heart image by BooMoore on Photobucket ❤ liked on Polyvore">
            <a:extLst>
              <a:ext uri="{FF2B5EF4-FFF2-40B4-BE49-F238E27FC236}">
                <a16:creationId xmlns:a16="http://schemas.microsoft.com/office/drawing/2014/main" id="{7E7AD695-B334-4A84-22F3-7205C60FF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137525" cy="81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67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54A9145-49CB-F80E-1E03-9D09A4BB9879}"/>
              </a:ext>
            </a:extLst>
          </p:cNvPr>
          <p:cNvSpPr>
            <a:spLocks noChangeArrowheads="1"/>
          </p:cNvSpPr>
          <p:nvPr/>
        </p:nvSpPr>
        <p:spPr bwMode="auto">
          <a:xfrm>
            <a:off x="-76200" y="3810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t>they hardly hear with their ears, </a:t>
            </a:r>
            <a:br>
              <a:rPr lang="en-US" altLang="en-US" sz="2800" b="1" dirty="0"/>
            </a:br>
            <a:r>
              <a:rPr lang="en-US" altLang="en-US" sz="2800" b="1" dirty="0"/>
              <a:t>   </a:t>
            </a:r>
          </a:p>
        </p:txBody>
      </p:sp>
      <p:pic>
        <p:nvPicPr>
          <p:cNvPr id="2" name="Picture 4">
            <a:extLst>
              <a:ext uri="{FF2B5EF4-FFF2-40B4-BE49-F238E27FC236}">
                <a16:creationId xmlns:a16="http://schemas.microsoft.com/office/drawing/2014/main" id="{683F391F-F3DE-94E9-FD46-2AC29DBDA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flipH="1">
            <a:off x="2514600" y="1509563"/>
            <a:ext cx="3922555" cy="38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026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54A9145-49CB-F80E-1E03-9D09A4BB9879}"/>
              </a:ext>
            </a:extLst>
          </p:cNvPr>
          <p:cNvSpPr>
            <a:spLocks noChangeArrowheads="1"/>
          </p:cNvSpPr>
          <p:nvPr/>
        </p:nvSpPr>
        <p:spPr bwMode="auto">
          <a:xfrm>
            <a:off x="990600" y="-76200"/>
            <a:ext cx="708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br>
              <a:rPr lang="en-US" altLang="en-US" sz="3600" b="1" dirty="0"/>
            </a:br>
            <a:r>
              <a:rPr lang="en-US" altLang="en-US" sz="3600" b="1" dirty="0"/>
              <a:t>   and they have closed their eyes. </a:t>
            </a:r>
          </a:p>
        </p:txBody>
      </p:sp>
      <p:pic>
        <p:nvPicPr>
          <p:cNvPr id="3" name="Picture 2" descr="A close-up of a person's face&#10;&#10;Description automatically generated">
            <a:extLst>
              <a:ext uri="{FF2B5EF4-FFF2-40B4-BE49-F238E27FC236}">
                <a16:creationId xmlns:a16="http://schemas.microsoft.com/office/drawing/2014/main" id="{4181D058-7B13-6D91-E098-2D0EF80CA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362200"/>
            <a:ext cx="3095625" cy="4398309"/>
          </a:xfrm>
          <a:prstGeom prst="rect">
            <a:avLst/>
          </a:prstGeom>
        </p:spPr>
      </p:pic>
    </p:spTree>
    <p:extLst>
      <p:ext uri="{BB962C8B-B14F-4D97-AF65-F5344CB8AC3E}">
        <p14:creationId xmlns:p14="http://schemas.microsoft.com/office/powerpoint/2010/main" val="1326118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54A9145-49CB-F80E-1E03-9D09A4BB9879}"/>
              </a:ext>
            </a:extLst>
          </p:cNvPr>
          <p:cNvSpPr>
            <a:spLocks noChangeArrowheads="1"/>
          </p:cNvSpPr>
          <p:nvPr/>
        </p:nvSpPr>
        <p:spPr bwMode="auto">
          <a:xfrm>
            <a:off x="304800" y="3433"/>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t>Otherwise, they might see with their eyes, </a:t>
            </a:r>
            <a:br>
              <a:rPr lang="en-US" altLang="en-US" sz="2800" b="1" dirty="0"/>
            </a:br>
            <a:r>
              <a:rPr lang="en-US" altLang="en-US" sz="2800" b="1" dirty="0"/>
              <a:t>   hear with their ears, </a:t>
            </a:r>
            <a:br>
              <a:rPr lang="en-US" altLang="en-US" sz="2800" b="1" dirty="0"/>
            </a:br>
            <a:r>
              <a:rPr lang="en-US" altLang="en-US" sz="2800" b="1" dirty="0"/>
              <a:t>  </a:t>
            </a:r>
          </a:p>
        </p:txBody>
      </p:sp>
      <p:pic>
        <p:nvPicPr>
          <p:cNvPr id="2" name="Picture 1" descr="C:\Users\Tina\AppData\Local\Microsoft\Windows\Temporary Internet Files\Content.IE5\825UPY6L\MC900281284[1].wmf">
            <a:extLst>
              <a:ext uri="{FF2B5EF4-FFF2-40B4-BE49-F238E27FC236}">
                <a16:creationId xmlns:a16="http://schemas.microsoft.com/office/drawing/2014/main" id="{3ADBC0F4-83FA-51A9-315D-F04F74548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04" y="3124198"/>
            <a:ext cx="25606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Users\Tina\AppData\Local\Microsoft\Windows\Temporary Internet Files\Content.IE5\BPM14M6X\MC900281285[1].wmf">
            <a:extLst>
              <a:ext uri="{FF2B5EF4-FFF2-40B4-BE49-F238E27FC236}">
                <a16:creationId xmlns:a16="http://schemas.microsoft.com/office/drawing/2014/main" id="{AF18EE6D-B16B-65E9-3B0C-3B05C14AA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0" y="2301874"/>
            <a:ext cx="1981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462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54A9145-49CB-F80E-1E03-9D09A4BB9879}"/>
              </a:ext>
            </a:extLst>
          </p:cNvPr>
          <p:cNvSpPr>
            <a:spLocks noChangeArrowheads="1"/>
          </p:cNvSpPr>
          <p:nvPr/>
        </p:nvSpPr>
        <p:spPr bwMode="auto">
          <a:xfrm>
            <a:off x="304800" y="3433"/>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t>   understand with their heart and turn, </a:t>
            </a:r>
          </a:p>
          <a:p>
            <a:pPr algn="ctr" eaLnBrk="1" hangingPunct="1">
              <a:spcBef>
                <a:spcPct val="0"/>
              </a:spcBef>
              <a:buFontTx/>
              <a:buNone/>
            </a:pPr>
            <a:r>
              <a:rPr lang="en-US" altLang="en-US" sz="2800" b="1" dirty="0"/>
              <a:t>and I would heal them.’</a:t>
            </a:r>
          </a:p>
        </p:txBody>
      </p:sp>
      <p:pic>
        <p:nvPicPr>
          <p:cNvPr id="10247" name="Picture 7" descr="C:\Users\Tina\AppData\Local\Microsoft\Windows\Temporary Internet Files\Content.IE5\KT2JGKA9\MP900433140[1].jpg">
            <a:extLst>
              <a:ext uri="{FF2B5EF4-FFF2-40B4-BE49-F238E27FC236}">
                <a16:creationId xmlns:a16="http://schemas.microsoft.com/office/drawing/2014/main" id="{0FDBC0AD-E919-02C3-B88F-EDDE02B90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0"/>
            <a:ext cx="400606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853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7E2BEFC1-9EBB-8C33-537F-4F519754B7B9}"/>
              </a:ext>
            </a:extLst>
          </p:cNvPr>
          <p:cNvSpPr>
            <a:spLocks noChangeArrowheads="1"/>
          </p:cNvSpPr>
          <p:nvPr/>
        </p:nvSpPr>
        <p:spPr bwMode="auto">
          <a:xfrm>
            <a:off x="0" y="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i="1" dirty="0"/>
              <a:t>But blessed are your eyes because they see, </a:t>
            </a:r>
          </a:p>
          <a:p>
            <a:pPr algn="ctr" eaLnBrk="1" hangingPunct="1">
              <a:spcBef>
                <a:spcPct val="0"/>
              </a:spcBef>
              <a:buFontTx/>
              <a:buNone/>
            </a:pPr>
            <a:r>
              <a:rPr lang="en-US" altLang="en-US" sz="2800" b="1" i="1" dirty="0"/>
              <a:t>and your ears because they hear.  </a:t>
            </a:r>
          </a:p>
          <a:p>
            <a:pPr algn="ctr" eaLnBrk="1" hangingPunct="1">
              <a:spcBef>
                <a:spcPct val="0"/>
              </a:spcBef>
              <a:buFontTx/>
              <a:buNone/>
            </a:pPr>
            <a:r>
              <a:rPr lang="en-US" altLang="en-US" sz="2800" b="1" i="1" dirty="0"/>
              <a:t>For truly I tell you, many prophets and righteous people longed to see what you see </a:t>
            </a:r>
          </a:p>
          <a:p>
            <a:pPr algn="ctr" eaLnBrk="1" hangingPunct="1">
              <a:spcBef>
                <a:spcPct val="0"/>
              </a:spcBef>
              <a:buFontTx/>
              <a:buNone/>
            </a:pPr>
            <a:r>
              <a:rPr lang="en-US" altLang="en-US" sz="2800" b="1" i="1" dirty="0"/>
              <a:t>but did not see it, and to hear what you hear </a:t>
            </a:r>
          </a:p>
          <a:p>
            <a:pPr algn="ctr" eaLnBrk="1" hangingPunct="1">
              <a:spcBef>
                <a:spcPct val="0"/>
              </a:spcBef>
              <a:buFontTx/>
              <a:buNone/>
            </a:pPr>
            <a:r>
              <a:rPr lang="en-US" altLang="en-US" sz="2800" b="1" i="1" dirty="0"/>
              <a:t>but did not hear it. </a:t>
            </a:r>
          </a:p>
        </p:txBody>
      </p:sp>
      <p:grpSp>
        <p:nvGrpSpPr>
          <p:cNvPr id="15363" name="Group 2">
            <a:extLst>
              <a:ext uri="{FF2B5EF4-FFF2-40B4-BE49-F238E27FC236}">
                <a16:creationId xmlns:a16="http://schemas.microsoft.com/office/drawing/2014/main" id="{B9A61CBF-B6F2-36A8-FB9F-3256A645BBD1}"/>
              </a:ext>
            </a:extLst>
          </p:cNvPr>
          <p:cNvGrpSpPr>
            <a:grpSpLocks/>
          </p:cNvGrpSpPr>
          <p:nvPr/>
        </p:nvGrpSpPr>
        <p:grpSpPr bwMode="auto">
          <a:xfrm>
            <a:off x="533400" y="3673475"/>
            <a:ext cx="2501900" cy="3184525"/>
            <a:chOff x="685800" y="3674093"/>
            <a:chExt cx="2502456" cy="3183907"/>
          </a:xfrm>
        </p:grpSpPr>
        <p:grpSp>
          <p:nvGrpSpPr>
            <p:cNvPr id="15369" name="Group 6">
              <a:extLst>
                <a:ext uri="{FF2B5EF4-FFF2-40B4-BE49-F238E27FC236}">
                  <a16:creationId xmlns:a16="http://schemas.microsoft.com/office/drawing/2014/main" id="{CF5BC81F-585A-762E-40A9-0E8FE94A6D13}"/>
                </a:ext>
              </a:extLst>
            </p:cNvPr>
            <p:cNvGrpSpPr>
              <a:grpSpLocks noChangeAspect="1"/>
            </p:cNvGrpSpPr>
            <p:nvPr/>
          </p:nvGrpSpPr>
          <p:grpSpPr bwMode="auto">
            <a:xfrm flipH="1">
              <a:off x="685800" y="3674093"/>
              <a:ext cx="1524000" cy="3183907"/>
              <a:chOff x="1536" y="1543"/>
              <a:chExt cx="1728" cy="2777"/>
            </a:xfrm>
          </p:grpSpPr>
          <p:sp>
            <p:nvSpPr>
              <p:cNvPr id="15371" name="AutoShape 5">
                <a:extLst>
                  <a:ext uri="{FF2B5EF4-FFF2-40B4-BE49-F238E27FC236}">
                    <a16:creationId xmlns:a16="http://schemas.microsoft.com/office/drawing/2014/main" id="{1832C1D6-EEF4-6742-4C8C-3F0198F535DB}"/>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72" name="Freeform 7">
                <a:extLst>
                  <a:ext uri="{FF2B5EF4-FFF2-40B4-BE49-F238E27FC236}">
                    <a16:creationId xmlns:a16="http://schemas.microsoft.com/office/drawing/2014/main" id="{0A419979-F8D1-E83E-63C7-3C8225687B75}"/>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8">
                <a:extLst>
                  <a:ext uri="{FF2B5EF4-FFF2-40B4-BE49-F238E27FC236}">
                    <a16:creationId xmlns:a16="http://schemas.microsoft.com/office/drawing/2014/main" id="{51157275-76CB-E942-5C86-72120BD8C4C1}"/>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C5C7484B-D9D5-9306-ECB7-CD9971455EFA}"/>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75" name="Freeform 10">
                <a:extLst>
                  <a:ext uri="{FF2B5EF4-FFF2-40B4-BE49-F238E27FC236}">
                    <a16:creationId xmlns:a16="http://schemas.microsoft.com/office/drawing/2014/main" id="{8628C4E0-12CB-4967-0B53-8B66A1A5541C}"/>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6" name="Freeform 11">
                <a:extLst>
                  <a:ext uri="{FF2B5EF4-FFF2-40B4-BE49-F238E27FC236}">
                    <a16:creationId xmlns:a16="http://schemas.microsoft.com/office/drawing/2014/main" id="{821EB490-31FA-1843-04C7-31DA5D7C2025}"/>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7" name="Freeform 12">
                <a:extLst>
                  <a:ext uri="{FF2B5EF4-FFF2-40B4-BE49-F238E27FC236}">
                    <a16:creationId xmlns:a16="http://schemas.microsoft.com/office/drawing/2014/main" id="{AD71EB4B-F44A-58D1-3586-340874DB33D9}"/>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13">
                <a:extLst>
                  <a:ext uri="{FF2B5EF4-FFF2-40B4-BE49-F238E27FC236}">
                    <a16:creationId xmlns:a16="http://schemas.microsoft.com/office/drawing/2014/main" id="{1AD9BF45-C59B-9613-631A-0D8D88307186}"/>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14">
                <a:extLst>
                  <a:ext uri="{FF2B5EF4-FFF2-40B4-BE49-F238E27FC236}">
                    <a16:creationId xmlns:a16="http://schemas.microsoft.com/office/drawing/2014/main" id="{EFABE7F1-DE31-1883-749A-CB5F753D6749}"/>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15">
                <a:extLst>
                  <a:ext uri="{FF2B5EF4-FFF2-40B4-BE49-F238E27FC236}">
                    <a16:creationId xmlns:a16="http://schemas.microsoft.com/office/drawing/2014/main" id="{94ED531F-030B-CEE9-7B74-93CFB7E04565}"/>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16">
                <a:extLst>
                  <a:ext uri="{FF2B5EF4-FFF2-40B4-BE49-F238E27FC236}">
                    <a16:creationId xmlns:a16="http://schemas.microsoft.com/office/drawing/2014/main" id="{D9934884-60B7-24DD-1DEA-3E3C69E51769}"/>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17">
                <a:extLst>
                  <a:ext uri="{FF2B5EF4-FFF2-40B4-BE49-F238E27FC236}">
                    <a16:creationId xmlns:a16="http://schemas.microsoft.com/office/drawing/2014/main" id="{2354E77C-8A12-8A79-4E0F-9FF412E1DE2B}"/>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18">
                <a:extLst>
                  <a:ext uri="{FF2B5EF4-FFF2-40B4-BE49-F238E27FC236}">
                    <a16:creationId xmlns:a16="http://schemas.microsoft.com/office/drawing/2014/main" id="{C3935A3D-A1E1-D96A-D20A-B462A707B3A5}"/>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19">
                <a:extLst>
                  <a:ext uri="{FF2B5EF4-FFF2-40B4-BE49-F238E27FC236}">
                    <a16:creationId xmlns:a16="http://schemas.microsoft.com/office/drawing/2014/main" id="{510C4841-6FCA-0310-ADBE-8AC3B909F2B7}"/>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5" name="Freeform 20">
                <a:extLst>
                  <a:ext uri="{FF2B5EF4-FFF2-40B4-BE49-F238E27FC236}">
                    <a16:creationId xmlns:a16="http://schemas.microsoft.com/office/drawing/2014/main" id="{BA66F6B0-9AD0-BC48-3F91-A7437828460B}"/>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21">
                <a:extLst>
                  <a:ext uri="{FF2B5EF4-FFF2-40B4-BE49-F238E27FC236}">
                    <a16:creationId xmlns:a16="http://schemas.microsoft.com/office/drawing/2014/main" id="{50723FFA-1C7E-77A7-48CE-A7B08EF95CE8}"/>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22">
                <a:extLst>
                  <a:ext uri="{FF2B5EF4-FFF2-40B4-BE49-F238E27FC236}">
                    <a16:creationId xmlns:a16="http://schemas.microsoft.com/office/drawing/2014/main" id="{D33BEBF0-DAB3-C6D8-1CC5-2E9B97F9E5BC}"/>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a:extLst>
                  <a:ext uri="{FF2B5EF4-FFF2-40B4-BE49-F238E27FC236}">
                    <a16:creationId xmlns:a16="http://schemas.microsoft.com/office/drawing/2014/main" id="{40FEE04C-2D26-9DEE-7A04-3B47C22A1FB2}"/>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89" name="Freeform 24">
                <a:extLst>
                  <a:ext uri="{FF2B5EF4-FFF2-40B4-BE49-F238E27FC236}">
                    <a16:creationId xmlns:a16="http://schemas.microsoft.com/office/drawing/2014/main" id="{A7946B42-2C4D-8660-1665-9AB8FEB30867}"/>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25">
                <a:extLst>
                  <a:ext uri="{FF2B5EF4-FFF2-40B4-BE49-F238E27FC236}">
                    <a16:creationId xmlns:a16="http://schemas.microsoft.com/office/drawing/2014/main" id="{D23D5843-7B34-E520-0EFE-E4B4B17FB610}"/>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26">
                <a:extLst>
                  <a:ext uri="{FF2B5EF4-FFF2-40B4-BE49-F238E27FC236}">
                    <a16:creationId xmlns:a16="http://schemas.microsoft.com/office/drawing/2014/main" id="{8FAF7F7F-99FE-AF24-42B0-AEF7145AD1E2}"/>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27">
                <a:extLst>
                  <a:ext uri="{FF2B5EF4-FFF2-40B4-BE49-F238E27FC236}">
                    <a16:creationId xmlns:a16="http://schemas.microsoft.com/office/drawing/2014/main" id="{B0D0EA5E-AF52-744A-CD84-13FDAA00A96D}"/>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3" name="Freeform 28">
                <a:extLst>
                  <a:ext uri="{FF2B5EF4-FFF2-40B4-BE49-F238E27FC236}">
                    <a16:creationId xmlns:a16="http://schemas.microsoft.com/office/drawing/2014/main" id="{9CBFF3AD-45FB-0A8E-FA8B-1E09BC08F722}"/>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a:extLst>
                  <a:ext uri="{FF2B5EF4-FFF2-40B4-BE49-F238E27FC236}">
                    <a16:creationId xmlns:a16="http://schemas.microsoft.com/office/drawing/2014/main" id="{EF97E09E-576D-7B20-81EF-6BCC0F8919AF}"/>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0" name="Freeform 30">
                <a:extLst>
                  <a:ext uri="{FF2B5EF4-FFF2-40B4-BE49-F238E27FC236}">
                    <a16:creationId xmlns:a16="http://schemas.microsoft.com/office/drawing/2014/main" id="{8D31D5AE-3713-2456-4772-18BCA7E47ED0}"/>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96" name="Freeform 31">
                <a:extLst>
                  <a:ext uri="{FF2B5EF4-FFF2-40B4-BE49-F238E27FC236}">
                    <a16:creationId xmlns:a16="http://schemas.microsoft.com/office/drawing/2014/main" id="{6687B36E-AFF6-CB7B-1B2D-B7DBC8E7074B}"/>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32">
                <a:extLst>
                  <a:ext uri="{FF2B5EF4-FFF2-40B4-BE49-F238E27FC236}">
                    <a16:creationId xmlns:a16="http://schemas.microsoft.com/office/drawing/2014/main" id="{06CBD7F6-1405-64B5-EA87-E982BF1894CA}"/>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33">
                <a:extLst>
                  <a:ext uri="{FF2B5EF4-FFF2-40B4-BE49-F238E27FC236}">
                    <a16:creationId xmlns:a16="http://schemas.microsoft.com/office/drawing/2014/main" id="{C32673A2-B8DD-48A3-62C1-1085EBC5356F}"/>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a:extLst>
                  <a:ext uri="{FF2B5EF4-FFF2-40B4-BE49-F238E27FC236}">
                    <a16:creationId xmlns:a16="http://schemas.microsoft.com/office/drawing/2014/main" id="{EE7B2038-9776-3F42-CCA3-B1E06C79B20E}"/>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00" name="Freeform 35">
                <a:extLst>
                  <a:ext uri="{FF2B5EF4-FFF2-40B4-BE49-F238E27FC236}">
                    <a16:creationId xmlns:a16="http://schemas.microsoft.com/office/drawing/2014/main" id="{75FFF476-246D-EF9D-3BDF-CE8912623EDD}"/>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1" name="Freeform 36">
                <a:extLst>
                  <a:ext uri="{FF2B5EF4-FFF2-40B4-BE49-F238E27FC236}">
                    <a16:creationId xmlns:a16="http://schemas.microsoft.com/office/drawing/2014/main" id="{E1B9D18F-9F65-7B47-71B2-D2A31E69348F}"/>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a:extLst>
                  <a:ext uri="{FF2B5EF4-FFF2-40B4-BE49-F238E27FC236}">
                    <a16:creationId xmlns:a16="http://schemas.microsoft.com/office/drawing/2014/main" id="{E91B4B02-65C6-CCF4-B138-4A963720DA62}"/>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03" name="Freeform 38">
                <a:extLst>
                  <a:ext uri="{FF2B5EF4-FFF2-40B4-BE49-F238E27FC236}">
                    <a16:creationId xmlns:a16="http://schemas.microsoft.com/office/drawing/2014/main" id="{AEA8647C-07B6-6016-1C23-C04489C2A7BA}"/>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39">
                <a:extLst>
                  <a:ext uri="{FF2B5EF4-FFF2-40B4-BE49-F238E27FC236}">
                    <a16:creationId xmlns:a16="http://schemas.microsoft.com/office/drawing/2014/main" id="{138F9D69-C5A0-9026-48DE-FE9E206F4171}"/>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40">
                <a:extLst>
                  <a:ext uri="{FF2B5EF4-FFF2-40B4-BE49-F238E27FC236}">
                    <a16:creationId xmlns:a16="http://schemas.microsoft.com/office/drawing/2014/main" id="{638040DD-6EFB-6055-35BE-30DF4A3028D4}"/>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Freeform 41">
                <a:extLst>
                  <a:ext uri="{FF2B5EF4-FFF2-40B4-BE49-F238E27FC236}">
                    <a16:creationId xmlns:a16="http://schemas.microsoft.com/office/drawing/2014/main" id="{5D838C9E-92C4-11BD-C3A0-B78B6870BE18}"/>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7" name="Freeform 42">
                <a:extLst>
                  <a:ext uri="{FF2B5EF4-FFF2-40B4-BE49-F238E27FC236}">
                    <a16:creationId xmlns:a16="http://schemas.microsoft.com/office/drawing/2014/main" id="{4C1779C7-7FEA-4623-AF5B-EA917D35B5ED}"/>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8" name="Freeform 43">
                <a:extLst>
                  <a:ext uri="{FF2B5EF4-FFF2-40B4-BE49-F238E27FC236}">
                    <a16:creationId xmlns:a16="http://schemas.microsoft.com/office/drawing/2014/main" id="{53D02BD5-601F-0DA9-1154-F2A40E639E08}"/>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9" name="Freeform 44">
                <a:extLst>
                  <a:ext uri="{FF2B5EF4-FFF2-40B4-BE49-F238E27FC236}">
                    <a16:creationId xmlns:a16="http://schemas.microsoft.com/office/drawing/2014/main" id="{9425A262-D153-EFF7-223E-36ECD17AE2DA}"/>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0" name="Freeform 45">
                <a:extLst>
                  <a:ext uri="{FF2B5EF4-FFF2-40B4-BE49-F238E27FC236}">
                    <a16:creationId xmlns:a16="http://schemas.microsoft.com/office/drawing/2014/main" id="{5B75E7DA-1B36-D86F-3113-C117CB45FD30}"/>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1" name="Freeform 46">
                <a:extLst>
                  <a:ext uri="{FF2B5EF4-FFF2-40B4-BE49-F238E27FC236}">
                    <a16:creationId xmlns:a16="http://schemas.microsoft.com/office/drawing/2014/main" id="{7621AFFC-4253-FD10-99B9-BCBBA52E7C5B}"/>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2" name="Freeform 47">
                <a:extLst>
                  <a:ext uri="{FF2B5EF4-FFF2-40B4-BE49-F238E27FC236}">
                    <a16:creationId xmlns:a16="http://schemas.microsoft.com/office/drawing/2014/main" id="{6308BA9D-7767-366E-482A-3D895E8C221F}"/>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3" name="Freeform 48">
                <a:extLst>
                  <a:ext uri="{FF2B5EF4-FFF2-40B4-BE49-F238E27FC236}">
                    <a16:creationId xmlns:a16="http://schemas.microsoft.com/office/drawing/2014/main" id="{5ED52B23-98E3-BD17-0139-456E2504D217}"/>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4" name="Freeform 49">
                <a:extLst>
                  <a:ext uri="{FF2B5EF4-FFF2-40B4-BE49-F238E27FC236}">
                    <a16:creationId xmlns:a16="http://schemas.microsoft.com/office/drawing/2014/main" id="{3DBFA89A-F0A8-4438-02A6-B76C525E0247}"/>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0">
                <a:extLst>
                  <a:ext uri="{FF2B5EF4-FFF2-40B4-BE49-F238E27FC236}">
                    <a16:creationId xmlns:a16="http://schemas.microsoft.com/office/drawing/2014/main" id="{CA6082A1-525F-6878-44DA-38175987BC53}"/>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16" name="Freeform 51">
                <a:extLst>
                  <a:ext uri="{FF2B5EF4-FFF2-40B4-BE49-F238E27FC236}">
                    <a16:creationId xmlns:a16="http://schemas.microsoft.com/office/drawing/2014/main" id="{04F3221E-2FFC-BF0F-F6BA-BE2308048B54}"/>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7" name="Freeform 52">
                <a:extLst>
                  <a:ext uri="{FF2B5EF4-FFF2-40B4-BE49-F238E27FC236}">
                    <a16:creationId xmlns:a16="http://schemas.microsoft.com/office/drawing/2014/main" id="{203F1C23-4463-F3BD-E0D9-840EF9548422}"/>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8" name="Freeform 53">
                <a:extLst>
                  <a:ext uri="{FF2B5EF4-FFF2-40B4-BE49-F238E27FC236}">
                    <a16:creationId xmlns:a16="http://schemas.microsoft.com/office/drawing/2014/main" id="{C1CB0345-9ECE-C18A-45D0-D52B9D4C1EC2}"/>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4">
                <a:extLst>
                  <a:ext uri="{FF2B5EF4-FFF2-40B4-BE49-F238E27FC236}">
                    <a16:creationId xmlns:a16="http://schemas.microsoft.com/office/drawing/2014/main" id="{278D0BBD-F133-FB55-FE75-2ABF9272DDF8}"/>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20" name="Freeform 55">
                <a:extLst>
                  <a:ext uri="{FF2B5EF4-FFF2-40B4-BE49-F238E27FC236}">
                    <a16:creationId xmlns:a16="http://schemas.microsoft.com/office/drawing/2014/main" id="{BB0A9DE5-287D-F685-63B2-9673E058F5FB}"/>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1" name="Freeform 56">
                <a:extLst>
                  <a:ext uri="{FF2B5EF4-FFF2-40B4-BE49-F238E27FC236}">
                    <a16:creationId xmlns:a16="http://schemas.microsoft.com/office/drawing/2014/main" id="{DA77B7C7-8D56-15B6-3CED-E8CC738BF7B6}"/>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2" name="Freeform 57">
                <a:extLst>
                  <a:ext uri="{FF2B5EF4-FFF2-40B4-BE49-F238E27FC236}">
                    <a16:creationId xmlns:a16="http://schemas.microsoft.com/office/drawing/2014/main" id="{9B2920D2-257E-76C7-7CE5-4C0F6CF89138}"/>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8">
                <a:extLst>
                  <a:ext uri="{FF2B5EF4-FFF2-40B4-BE49-F238E27FC236}">
                    <a16:creationId xmlns:a16="http://schemas.microsoft.com/office/drawing/2014/main" id="{BB87C076-C796-4ACF-0783-48ECF3777989}"/>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24" name="Freeform 59">
                <a:extLst>
                  <a:ext uri="{FF2B5EF4-FFF2-40B4-BE49-F238E27FC236}">
                    <a16:creationId xmlns:a16="http://schemas.microsoft.com/office/drawing/2014/main" id="{19D8ABD6-9F70-2F91-956E-4F3CEC31D3DE}"/>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5" name="Freeform 60">
                <a:extLst>
                  <a:ext uri="{FF2B5EF4-FFF2-40B4-BE49-F238E27FC236}">
                    <a16:creationId xmlns:a16="http://schemas.microsoft.com/office/drawing/2014/main" id="{4B0A08D0-B191-77DA-8CA5-A0889168E13F}"/>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6" name="Freeform 61">
                <a:extLst>
                  <a:ext uri="{FF2B5EF4-FFF2-40B4-BE49-F238E27FC236}">
                    <a16:creationId xmlns:a16="http://schemas.microsoft.com/office/drawing/2014/main" id="{368B4A60-4821-9942-AB21-6066097DCBCE}"/>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7" name="Freeform 62">
                <a:extLst>
                  <a:ext uri="{FF2B5EF4-FFF2-40B4-BE49-F238E27FC236}">
                    <a16:creationId xmlns:a16="http://schemas.microsoft.com/office/drawing/2014/main" id="{8C384152-E2B8-64AB-C448-3025486E9328}"/>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8" name="Freeform 63">
                <a:extLst>
                  <a:ext uri="{FF2B5EF4-FFF2-40B4-BE49-F238E27FC236}">
                    <a16:creationId xmlns:a16="http://schemas.microsoft.com/office/drawing/2014/main" id="{30DB6811-7AE4-DDB4-F508-FBDE2F99AC08}"/>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9" name="Freeform 64">
                <a:extLst>
                  <a:ext uri="{FF2B5EF4-FFF2-40B4-BE49-F238E27FC236}">
                    <a16:creationId xmlns:a16="http://schemas.microsoft.com/office/drawing/2014/main" id="{379FCE2B-5109-4ACA-17FF-F08D07657A73}"/>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0" name="Freeform 65">
                <a:extLst>
                  <a:ext uri="{FF2B5EF4-FFF2-40B4-BE49-F238E27FC236}">
                    <a16:creationId xmlns:a16="http://schemas.microsoft.com/office/drawing/2014/main" id="{1F695346-FE0C-FAC6-63EF-F8EFE5ACBB9A}"/>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1" name="Freeform 66">
                <a:extLst>
                  <a:ext uri="{FF2B5EF4-FFF2-40B4-BE49-F238E27FC236}">
                    <a16:creationId xmlns:a16="http://schemas.microsoft.com/office/drawing/2014/main" id="{45FC87E0-969B-A9A4-4704-B6BBB1738C85}"/>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2" name="Freeform 67">
                <a:extLst>
                  <a:ext uri="{FF2B5EF4-FFF2-40B4-BE49-F238E27FC236}">
                    <a16:creationId xmlns:a16="http://schemas.microsoft.com/office/drawing/2014/main" id="{F43226F2-C9B0-9DBC-A071-0B18620917A5}"/>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3" name="Freeform 68">
                <a:extLst>
                  <a:ext uri="{FF2B5EF4-FFF2-40B4-BE49-F238E27FC236}">
                    <a16:creationId xmlns:a16="http://schemas.microsoft.com/office/drawing/2014/main" id="{E88AD499-B48B-D705-21FF-A8E1C71011A9}"/>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4" name="Freeform 69">
                <a:extLst>
                  <a:ext uri="{FF2B5EF4-FFF2-40B4-BE49-F238E27FC236}">
                    <a16:creationId xmlns:a16="http://schemas.microsoft.com/office/drawing/2014/main" id="{61E4C881-4240-D70D-A134-3491CCC926AC}"/>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5" name="Freeform 70">
                <a:extLst>
                  <a:ext uri="{FF2B5EF4-FFF2-40B4-BE49-F238E27FC236}">
                    <a16:creationId xmlns:a16="http://schemas.microsoft.com/office/drawing/2014/main" id="{4E75177C-F06A-86A2-FC3C-EDA3CF86C611}"/>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6" name="Freeform 71">
                <a:extLst>
                  <a:ext uri="{FF2B5EF4-FFF2-40B4-BE49-F238E27FC236}">
                    <a16:creationId xmlns:a16="http://schemas.microsoft.com/office/drawing/2014/main" id="{F8FD70B5-7C13-0DB0-12CB-E715B99BD325}"/>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7" name="Freeform 72">
                <a:extLst>
                  <a:ext uri="{FF2B5EF4-FFF2-40B4-BE49-F238E27FC236}">
                    <a16:creationId xmlns:a16="http://schemas.microsoft.com/office/drawing/2014/main" id="{2FDC3B88-D55A-5352-E31D-7291A077E85A}"/>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3">
                <a:extLst>
                  <a:ext uri="{FF2B5EF4-FFF2-40B4-BE49-F238E27FC236}">
                    <a16:creationId xmlns:a16="http://schemas.microsoft.com/office/drawing/2014/main" id="{8696B341-66B7-B224-C027-6215335310BC}"/>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39" name="Freeform 74">
                <a:extLst>
                  <a:ext uri="{FF2B5EF4-FFF2-40B4-BE49-F238E27FC236}">
                    <a16:creationId xmlns:a16="http://schemas.microsoft.com/office/drawing/2014/main" id="{4E2AA76A-FC59-BBF8-D5F7-59E69A84F078}"/>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0" name="Freeform 75">
                <a:extLst>
                  <a:ext uri="{FF2B5EF4-FFF2-40B4-BE49-F238E27FC236}">
                    <a16:creationId xmlns:a16="http://schemas.microsoft.com/office/drawing/2014/main" id="{50876D0B-66A5-4684-3B9D-65A9E57CE0D3}"/>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1" name="Freeform 76">
                <a:extLst>
                  <a:ext uri="{FF2B5EF4-FFF2-40B4-BE49-F238E27FC236}">
                    <a16:creationId xmlns:a16="http://schemas.microsoft.com/office/drawing/2014/main" id="{C62712B8-3A33-9EF0-0AF4-EA5933DC860D}"/>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2" name="Freeform 77">
                <a:extLst>
                  <a:ext uri="{FF2B5EF4-FFF2-40B4-BE49-F238E27FC236}">
                    <a16:creationId xmlns:a16="http://schemas.microsoft.com/office/drawing/2014/main" id="{54D824C1-6530-D694-262E-8A86C172AAA5}"/>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3" name="Freeform 78">
                <a:extLst>
                  <a:ext uri="{FF2B5EF4-FFF2-40B4-BE49-F238E27FC236}">
                    <a16:creationId xmlns:a16="http://schemas.microsoft.com/office/drawing/2014/main" id="{CE32B5EB-3FB3-15EA-F222-D10F91AAF342}"/>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4" name="Rectangle 79">
                <a:extLst>
                  <a:ext uri="{FF2B5EF4-FFF2-40B4-BE49-F238E27FC236}">
                    <a16:creationId xmlns:a16="http://schemas.microsoft.com/office/drawing/2014/main" id="{7C001C59-C79B-18B8-3DD1-614AEA836AF7}"/>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5" name="Rectangle 80">
                <a:extLst>
                  <a:ext uri="{FF2B5EF4-FFF2-40B4-BE49-F238E27FC236}">
                    <a16:creationId xmlns:a16="http://schemas.microsoft.com/office/drawing/2014/main" id="{0D16F055-F4F4-5895-0F8B-0468009C571E}"/>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46" name="Freeform 81">
                <a:extLst>
                  <a:ext uri="{FF2B5EF4-FFF2-40B4-BE49-F238E27FC236}">
                    <a16:creationId xmlns:a16="http://schemas.microsoft.com/office/drawing/2014/main" id="{892DC456-4C35-6596-5B87-72D3B0AA76F8}"/>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7" name="Freeform 82">
                <a:extLst>
                  <a:ext uri="{FF2B5EF4-FFF2-40B4-BE49-F238E27FC236}">
                    <a16:creationId xmlns:a16="http://schemas.microsoft.com/office/drawing/2014/main" id="{A227F002-C6B9-FE2E-42E2-CAB50537818B}"/>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8" name="Freeform 83">
                <a:extLst>
                  <a:ext uri="{FF2B5EF4-FFF2-40B4-BE49-F238E27FC236}">
                    <a16:creationId xmlns:a16="http://schemas.microsoft.com/office/drawing/2014/main" id="{1AFAEE95-9E13-1525-52A6-2020629A3176}"/>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9" name="Freeform 84">
                <a:extLst>
                  <a:ext uri="{FF2B5EF4-FFF2-40B4-BE49-F238E27FC236}">
                    <a16:creationId xmlns:a16="http://schemas.microsoft.com/office/drawing/2014/main" id="{72DD8642-B33A-0A3A-2AB7-956B8481DD9B}"/>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0" name="Freeform 85">
                <a:extLst>
                  <a:ext uri="{FF2B5EF4-FFF2-40B4-BE49-F238E27FC236}">
                    <a16:creationId xmlns:a16="http://schemas.microsoft.com/office/drawing/2014/main" id="{345F7F69-1AB5-7C86-2892-04A3E5DFC0E4}"/>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1" name="Freeform 86">
                <a:extLst>
                  <a:ext uri="{FF2B5EF4-FFF2-40B4-BE49-F238E27FC236}">
                    <a16:creationId xmlns:a16="http://schemas.microsoft.com/office/drawing/2014/main" id="{0C36F2A1-5F91-0D71-C170-9EB64C9B1931}"/>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2" name="Freeform 87">
                <a:extLst>
                  <a:ext uri="{FF2B5EF4-FFF2-40B4-BE49-F238E27FC236}">
                    <a16:creationId xmlns:a16="http://schemas.microsoft.com/office/drawing/2014/main" id="{5CF6DDA4-3902-2FD5-FAFF-64CD99DB66D4}"/>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8">
                <a:extLst>
                  <a:ext uri="{FF2B5EF4-FFF2-40B4-BE49-F238E27FC236}">
                    <a16:creationId xmlns:a16="http://schemas.microsoft.com/office/drawing/2014/main" id="{8C13FFD7-317E-666B-7B13-A86C78F21BD3}"/>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54" name="Freeform 89">
                <a:extLst>
                  <a:ext uri="{FF2B5EF4-FFF2-40B4-BE49-F238E27FC236}">
                    <a16:creationId xmlns:a16="http://schemas.microsoft.com/office/drawing/2014/main" id="{3EC337F0-4F7B-4A83-0957-972CBFC0E499}"/>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5" name="Freeform 90">
                <a:extLst>
                  <a:ext uri="{FF2B5EF4-FFF2-40B4-BE49-F238E27FC236}">
                    <a16:creationId xmlns:a16="http://schemas.microsoft.com/office/drawing/2014/main" id="{9EA5767A-FC3C-B63A-E8FC-A67DD86C7AFF}"/>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6" name="Freeform 91">
                <a:extLst>
                  <a:ext uri="{FF2B5EF4-FFF2-40B4-BE49-F238E27FC236}">
                    <a16:creationId xmlns:a16="http://schemas.microsoft.com/office/drawing/2014/main" id="{BF1053C7-B6D4-0157-FE0D-79891DD1DBE5}"/>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7" name="Freeform 92">
                <a:extLst>
                  <a:ext uri="{FF2B5EF4-FFF2-40B4-BE49-F238E27FC236}">
                    <a16:creationId xmlns:a16="http://schemas.microsoft.com/office/drawing/2014/main" id="{E37EF5D7-FFD5-3782-A73F-BCEE88D2CC67}"/>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8" name="Freeform 93">
                <a:extLst>
                  <a:ext uri="{FF2B5EF4-FFF2-40B4-BE49-F238E27FC236}">
                    <a16:creationId xmlns:a16="http://schemas.microsoft.com/office/drawing/2014/main" id="{9C23FB72-95DB-7AFC-97AB-C8FB1AA7DE23}"/>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59" name="Freeform 94">
                <a:extLst>
                  <a:ext uri="{FF2B5EF4-FFF2-40B4-BE49-F238E27FC236}">
                    <a16:creationId xmlns:a16="http://schemas.microsoft.com/office/drawing/2014/main" id="{585824DD-A9B4-9C07-76C3-343BC24A5C70}"/>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0" name="Freeform 95">
                <a:extLst>
                  <a:ext uri="{FF2B5EF4-FFF2-40B4-BE49-F238E27FC236}">
                    <a16:creationId xmlns:a16="http://schemas.microsoft.com/office/drawing/2014/main" id="{EEE9193A-56C7-8BDC-2E9F-7B5410534F64}"/>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6">
                <a:extLst>
                  <a:ext uri="{FF2B5EF4-FFF2-40B4-BE49-F238E27FC236}">
                    <a16:creationId xmlns:a16="http://schemas.microsoft.com/office/drawing/2014/main" id="{5AE929B8-1B30-4D52-1D86-7D348320B57F}"/>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62" name="Freeform 97">
                <a:extLst>
                  <a:ext uri="{FF2B5EF4-FFF2-40B4-BE49-F238E27FC236}">
                    <a16:creationId xmlns:a16="http://schemas.microsoft.com/office/drawing/2014/main" id="{A74BD534-D835-87B1-338E-9F588D6BED8B}"/>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 name="Freeform 98">
                <a:extLst>
                  <a:ext uri="{FF2B5EF4-FFF2-40B4-BE49-F238E27FC236}">
                    <a16:creationId xmlns:a16="http://schemas.microsoft.com/office/drawing/2014/main" id="{32AF969A-3C5C-ABBB-7635-24348BB2DBCA}"/>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4" name="Freeform 99">
                <a:extLst>
                  <a:ext uri="{FF2B5EF4-FFF2-40B4-BE49-F238E27FC236}">
                    <a16:creationId xmlns:a16="http://schemas.microsoft.com/office/drawing/2014/main" id="{311E5AB7-0AA4-B236-6EF1-6E77F11B10FE}"/>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5" name="Freeform 100">
                <a:extLst>
                  <a:ext uri="{FF2B5EF4-FFF2-40B4-BE49-F238E27FC236}">
                    <a16:creationId xmlns:a16="http://schemas.microsoft.com/office/drawing/2014/main" id="{A642E66E-509D-787B-0D35-EED667ADB151}"/>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6" name="Freeform 101">
                <a:extLst>
                  <a:ext uri="{FF2B5EF4-FFF2-40B4-BE49-F238E27FC236}">
                    <a16:creationId xmlns:a16="http://schemas.microsoft.com/office/drawing/2014/main" id="{3DE04447-2347-01AA-3CB6-DDE3E2862112}"/>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02">
                <a:extLst>
                  <a:ext uri="{FF2B5EF4-FFF2-40B4-BE49-F238E27FC236}">
                    <a16:creationId xmlns:a16="http://schemas.microsoft.com/office/drawing/2014/main" id="{ED814329-4E24-D671-4D22-C85BE2093BE9}"/>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15370" name="Picture 1" descr="C:\Users\Tina\AppData\Local\Microsoft\Windows\Temporary Internet Files\Content.IE5\O4NV9NBL\MC900203008[1].wmf">
              <a:extLst>
                <a:ext uri="{FF2B5EF4-FFF2-40B4-BE49-F238E27FC236}">
                  <a16:creationId xmlns:a16="http://schemas.microsoft.com/office/drawing/2014/main" id="{D6A26BB5-154A-10AE-7797-CCE42FDD1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4" name="Picture 3" descr="C:\Users\Tina\AppData\Local\Microsoft\Windows\Temporary Internet Files\Content.IE5\BD07W7HU\MC900203038[1].wmf">
            <a:extLst>
              <a:ext uri="{FF2B5EF4-FFF2-40B4-BE49-F238E27FC236}">
                <a16:creationId xmlns:a16="http://schemas.microsoft.com/office/drawing/2014/main" id="{1BA50A53-959A-7C99-6764-78603787E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19400" y="3930650"/>
            <a:ext cx="152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descr="C:\Users\Kathy Randels\AppData\Local\Microsoft\Windows\INetCache\IE\PNAFVAMG\1408669936[1].png">
            <a:extLst>
              <a:ext uri="{FF2B5EF4-FFF2-40B4-BE49-F238E27FC236}">
                <a16:creationId xmlns:a16="http://schemas.microsoft.com/office/drawing/2014/main" id="{CA446185-6BF4-99C6-581F-E23FFE733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4070350"/>
            <a:ext cx="45339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D2F3E151-BA70-42D3-28E4-067D24991968}"/>
              </a:ext>
            </a:extLst>
          </p:cNvPr>
          <p:cNvSpPr>
            <a:spLocks noChangeArrowheads="1"/>
          </p:cNvSpPr>
          <p:nvPr/>
        </p:nvSpPr>
        <p:spPr bwMode="auto">
          <a:xfrm>
            <a:off x="381000" y="76200"/>
            <a:ext cx="838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“Listen then to what the </a:t>
            </a:r>
          </a:p>
          <a:p>
            <a:pPr algn="ctr" eaLnBrk="1" hangingPunct="1">
              <a:spcBef>
                <a:spcPct val="0"/>
              </a:spcBef>
              <a:buFontTx/>
              <a:buNone/>
            </a:pPr>
            <a:r>
              <a:rPr lang="en-US" altLang="en-US" b="1" dirty="0">
                <a:solidFill>
                  <a:schemeClr val="bg1"/>
                </a:solidFill>
              </a:rPr>
              <a:t>parable of the </a:t>
            </a:r>
            <a:r>
              <a:rPr lang="en-US" altLang="en-US" b="1" dirty="0" err="1">
                <a:solidFill>
                  <a:schemeClr val="bg1"/>
                </a:solidFill>
              </a:rPr>
              <a:t>sower</a:t>
            </a:r>
            <a:r>
              <a:rPr lang="en-US" altLang="en-US" b="1" dirty="0">
                <a:solidFill>
                  <a:schemeClr val="bg1"/>
                </a:solidFill>
              </a:rPr>
              <a:t> means:  </a:t>
            </a:r>
          </a:p>
          <a:p>
            <a:pPr algn="ctr" eaLnBrk="1" hangingPunct="1">
              <a:spcBef>
                <a:spcPct val="0"/>
              </a:spcBef>
              <a:buFontTx/>
              <a:buNone/>
            </a:pPr>
            <a:r>
              <a:rPr lang="en-US" altLang="en-US" b="1" dirty="0">
                <a:solidFill>
                  <a:schemeClr val="bg1"/>
                </a:solidFill>
              </a:rPr>
              <a:t>When anyone hears the message about the kingdom and does not understand it,</a:t>
            </a:r>
          </a:p>
        </p:txBody>
      </p:sp>
      <p:pic>
        <p:nvPicPr>
          <p:cNvPr id="3" name="Picture 4" descr="C:\Users\Tina\AppData\Local\Microsoft\Windows\Temporary Internet Files\Content.IE5\BPM14M6X\MC900281285[1].wmf">
            <a:extLst>
              <a:ext uri="{FF2B5EF4-FFF2-40B4-BE49-F238E27FC236}">
                <a16:creationId xmlns:a16="http://schemas.microsoft.com/office/drawing/2014/main" id="{FB41D802-E1CA-59DA-35F4-3EC920A0C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800" y="2438400"/>
            <a:ext cx="19812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te girl show confused expression with question mark">
            <a:extLst>
              <a:ext uri="{FF2B5EF4-FFF2-40B4-BE49-F238E27FC236}">
                <a16:creationId xmlns:a16="http://schemas.microsoft.com/office/drawing/2014/main" id="{99288E44-1AFC-19B7-372A-BEB00A53A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09800"/>
            <a:ext cx="3244130" cy="328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Users\Tina\AppData\Local\Microsoft\Windows\Temporary Internet Files\Content.IE5\CZJWZ8XF\MP900438983[1].jpg">
            <a:extLst>
              <a:ext uri="{FF2B5EF4-FFF2-40B4-BE49-F238E27FC236}">
                <a16:creationId xmlns:a16="http://schemas.microsoft.com/office/drawing/2014/main" id="{B3C977B2-C643-105B-8CB4-A19C0E1E8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8515" y="497682"/>
            <a:ext cx="6112669" cy="479822"/>
          </a:xfrm>
        </p:spPr>
        <p:txBody>
          <a:bodyPr anchor="t">
            <a:noAutofit/>
          </a:bodyPr>
          <a:lstStyle/>
          <a:p>
            <a:pPr algn="ctr"/>
            <a: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Truth</a:t>
            </a:r>
            <a:b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Jesus wants us to understand His Kingdom, and He used parables to teach these truths.</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96950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D2F3E151-BA70-42D3-28E4-067D24991968}"/>
              </a:ext>
            </a:extLst>
          </p:cNvPr>
          <p:cNvSpPr>
            <a:spLocks noChangeArrowheads="1"/>
          </p:cNvSpPr>
          <p:nvPr/>
        </p:nvSpPr>
        <p:spPr bwMode="auto">
          <a:xfrm>
            <a:off x="381000" y="762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the evil one comes and snatches away what was sown in their heart. </a:t>
            </a:r>
          </a:p>
          <a:p>
            <a:pPr algn="ctr" eaLnBrk="1" hangingPunct="1">
              <a:spcBef>
                <a:spcPct val="0"/>
              </a:spcBef>
              <a:buFontTx/>
              <a:buNone/>
            </a:pPr>
            <a:r>
              <a:rPr lang="en-US" altLang="en-US" b="1" dirty="0">
                <a:solidFill>
                  <a:schemeClr val="bg1"/>
                </a:solidFill>
              </a:rPr>
              <a:t>This is the seed sown along the path.</a:t>
            </a:r>
          </a:p>
        </p:txBody>
      </p:sp>
      <p:pic>
        <p:nvPicPr>
          <p:cNvPr id="12294" name="Picture 6" descr="C:\Users\Tina\AppData\Local\Microsoft\Windows\Temporary Internet Files\Content.IE5\RQGGP1I7\MP900433140[1].jpg">
            <a:extLst>
              <a:ext uri="{FF2B5EF4-FFF2-40B4-BE49-F238E27FC236}">
                <a16:creationId xmlns:a16="http://schemas.microsoft.com/office/drawing/2014/main" id="{7C1457F1-1F2F-5192-CFC8-0B02502E8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02"/>
          <a:stretch>
            <a:fillRect/>
          </a:stretch>
        </p:blipFill>
        <p:spPr bwMode="auto">
          <a:xfrm>
            <a:off x="3962400" y="19050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Tina\AppData\Local\Microsoft\Windows\Temporary Internet Files\Content.IE5\825UPY6L\MC900436121[1].wmf">
            <a:extLst>
              <a:ext uri="{FF2B5EF4-FFF2-40B4-BE49-F238E27FC236}">
                <a16:creationId xmlns:a16="http://schemas.microsoft.com/office/drawing/2014/main" id="{02C3A91E-0BFB-717E-40F0-86336613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200"/>
            <a:ext cx="38719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sign on a path in a forest&#10;&#10;Description automatically generated">
            <a:extLst>
              <a:ext uri="{FF2B5EF4-FFF2-40B4-BE49-F238E27FC236}">
                <a16:creationId xmlns:a16="http://schemas.microsoft.com/office/drawing/2014/main" id="{89D43A0C-87D4-A198-38D8-D7E521B5A13A}"/>
              </a:ext>
            </a:extLst>
          </p:cNvPr>
          <p:cNvPicPr>
            <a:picLocks noChangeAspect="1"/>
          </p:cNvPicPr>
          <p:nvPr/>
        </p:nvPicPr>
        <p:blipFill rotWithShape="1">
          <a:blip r:embed="rId4">
            <a:extLst>
              <a:ext uri="{28A0092B-C50C-407E-A947-70E740481C1C}">
                <a14:useLocalDpi xmlns:a14="http://schemas.microsoft.com/office/drawing/2010/main" val="0"/>
              </a:ext>
            </a:extLst>
          </a:blip>
          <a:srcRect l="24574" t="50310" r="18166"/>
          <a:stretch/>
        </p:blipFill>
        <p:spPr>
          <a:xfrm>
            <a:off x="0" y="4415643"/>
            <a:ext cx="4191000" cy="2442357"/>
          </a:xfrm>
          <a:prstGeom prst="rect">
            <a:avLst/>
          </a:prstGeom>
        </p:spPr>
      </p:pic>
    </p:spTree>
    <p:extLst>
      <p:ext uri="{BB962C8B-B14F-4D97-AF65-F5344CB8AC3E}">
        <p14:creationId xmlns:p14="http://schemas.microsoft.com/office/powerpoint/2010/main" val="2721303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 name="Picture 9" descr="C:\Users\Kathy Randels\AppData\Local\Microsoft\Windows\INetCache\IE\MEUII4WO\mars1[1].jpg">
            <a:extLst>
              <a:ext uri="{FF2B5EF4-FFF2-40B4-BE49-F238E27FC236}">
                <a16:creationId xmlns:a16="http://schemas.microsoft.com/office/drawing/2014/main" id="{89B74657-0C68-5398-3763-E78322FF2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6477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a:extLst>
              <a:ext uri="{FF2B5EF4-FFF2-40B4-BE49-F238E27FC236}">
                <a16:creationId xmlns:a16="http://schemas.microsoft.com/office/drawing/2014/main" id="{7B8091E3-28C0-B74D-403F-B064F4FB3F88}"/>
              </a:ext>
            </a:extLst>
          </p:cNvPr>
          <p:cNvSpPr>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t>The seed falling on rocky ground refers to someone who hears the word and at once receives it with joy.  </a:t>
            </a:r>
          </a:p>
        </p:txBody>
      </p:sp>
      <p:pic>
        <p:nvPicPr>
          <p:cNvPr id="13314" name="Picture 2" descr="C:\Users\Tina\AppData\Local\Microsoft\Windows\Temporary Internet Files\Content.IE5\FO78J15B\MC900383546[1].wmf">
            <a:extLst>
              <a:ext uri="{FF2B5EF4-FFF2-40B4-BE49-F238E27FC236}">
                <a16:creationId xmlns:a16="http://schemas.microsoft.com/office/drawing/2014/main" id="{E7A36AD9-6048-A25E-AF99-9DE19C8B0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981200"/>
            <a:ext cx="32385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54E18E81-A705-96B6-1287-BDFCCF032747}"/>
              </a:ext>
            </a:extLst>
          </p:cNvPr>
          <p:cNvGrpSpPr>
            <a:grpSpLocks/>
          </p:cNvGrpSpPr>
          <p:nvPr/>
        </p:nvGrpSpPr>
        <p:grpSpPr bwMode="auto">
          <a:xfrm>
            <a:off x="457200" y="4343400"/>
            <a:ext cx="5105400" cy="2514600"/>
            <a:chOff x="381000" y="5029200"/>
            <a:chExt cx="4012194" cy="2121620"/>
          </a:xfrm>
        </p:grpSpPr>
        <p:pic>
          <p:nvPicPr>
            <p:cNvPr id="17415" name="Picture 7" descr="C:\Users\Tina\AppData\Local\Microsoft\Windows\Temporary Internet Files\Content.IE5\121CVVG9\MC900275414[1].wmf">
              <a:extLst>
                <a:ext uri="{FF2B5EF4-FFF2-40B4-BE49-F238E27FC236}">
                  <a16:creationId xmlns:a16="http://schemas.microsoft.com/office/drawing/2014/main" id="{68F16E03-9562-19E2-2EEF-CC3B01F80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054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C:\Users\Tina\AppData\Local\Microsoft\Windows\Temporary Internet Files\Content.IE5\121CVVG9\MC900275414[1].wmf">
              <a:extLst>
                <a:ext uri="{FF2B5EF4-FFF2-40B4-BE49-F238E27FC236}">
                  <a16:creationId xmlns:a16="http://schemas.microsoft.com/office/drawing/2014/main" id="{DCA3D72E-403E-14D4-25C3-3B003B872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292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7" descr="C:\Users\Tina\AppData\Local\Microsoft\Windows\Temporary Internet Files\Content.IE5\121CVVG9\MC900275414[1].wmf">
              <a:extLst>
                <a:ext uri="{FF2B5EF4-FFF2-40B4-BE49-F238E27FC236}">
                  <a16:creationId xmlns:a16="http://schemas.microsoft.com/office/drawing/2014/main" id="{8CE5BF9F-B0C1-6AD0-85F3-582817CFE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81600"/>
              <a:ext cx="1497594" cy="19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6045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 name="Picture 9" descr="C:\Users\Kathy Randels\AppData\Local\Microsoft\Windows\INetCache\IE\MEUII4WO\mars1[1].jpg">
            <a:extLst>
              <a:ext uri="{FF2B5EF4-FFF2-40B4-BE49-F238E27FC236}">
                <a16:creationId xmlns:a16="http://schemas.microsoft.com/office/drawing/2014/main" id="{89B74657-0C68-5398-3763-E78322FF2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6477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a:extLst>
              <a:ext uri="{FF2B5EF4-FFF2-40B4-BE49-F238E27FC236}">
                <a16:creationId xmlns:a16="http://schemas.microsoft.com/office/drawing/2014/main" id="{7B8091E3-28C0-B74D-403F-B064F4FB3F88}"/>
              </a:ext>
            </a:extLst>
          </p:cNvPr>
          <p:cNvSpPr>
            <a:spLocks noChangeArrowheads="1"/>
          </p:cNvSpPr>
          <p:nvPr/>
        </p:nvSpPr>
        <p:spPr bwMode="auto">
          <a:xfrm>
            <a:off x="0" y="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t>But since they have no root, </a:t>
            </a:r>
          </a:p>
          <a:p>
            <a:pPr algn="ctr" eaLnBrk="1" hangingPunct="1">
              <a:spcBef>
                <a:spcPct val="0"/>
              </a:spcBef>
              <a:buFontTx/>
              <a:buNone/>
            </a:pPr>
            <a:r>
              <a:rPr lang="en-US" altLang="en-US" b="1" dirty="0"/>
              <a:t>they lasts only a short time. </a:t>
            </a:r>
          </a:p>
          <a:p>
            <a:pPr algn="ctr" eaLnBrk="1" hangingPunct="1">
              <a:spcBef>
                <a:spcPct val="0"/>
              </a:spcBef>
              <a:buFontTx/>
              <a:buNone/>
            </a:pPr>
            <a:endParaRPr lang="en-US" altLang="en-US" b="1" dirty="0"/>
          </a:p>
          <a:p>
            <a:pPr algn="ctr" eaLnBrk="1" hangingPunct="1">
              <a:spcBef>
                <a:spcPct val="0"/>
              </a:spcBef>
              <a:buFontTx/>
              <a:buNone/>
            </a:pPr>
            <a:r>
              <a:rPr lang="en-US" altLang="en-US" b="1" dirty="0"/>
              <a:t>When trouble or persecution comes </a:t>
            </a:r>
          </a:p>
          <a:p>
            <a:pPr algn="ctr" eaLnBrk="1" hangingPunct="1">
              <a:spcBef>
                <a:spcPct val="0"/>
              </a:spcBef>
              <a:buFontTx/>
              <a:buNone/>
            </a:pPr>
            <a:r>
              <a:rPr lang="en-US" altLang="en-US" b="1" dirty="0"/>
              <a:t>because of the word,</a:t>
            </a:r>
          </a:p>
          <a:p>
            <a:pPr algn="ctr" eaLnBrk="1" hangingPunct="1">
              <a:spcBef>
                <a:spcPct val="0"/>
              </a:spcBef>
              <a:buFontTx/>
              <a:buNone/>
            </a:pPr>
            <a:r>
              <a:rPr lang="en-US" altLang="en-US" b="1" dirty="0"/>
              <a:t> they quickly fall away.</a:t>
            </a:r>
          </a:p>
        </p:txBody>
      </p:sp>
      <p:pic>
        <p:nvPicPr>
          <p:cNvPr id="2" name="Picture 2" descr="Dead Crops Images - Free Download on Freepik">
            <a:extLst>
              <a:ext uri="{FF2B5EF4-FFF2-40B4-BE49-F238E27FC236}">
                <a16:creationId xmlns:a16="http://schemas.microsoft.com/office/drawing/2014/main" id="{63972870-6C8D-F126-42F6-E5E6BC788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53000"/>
            <a:ext cx="6477000" cy="1900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2" name="Picture 11" descr="C:\Users\Kathy Randels\AppData\Local\Microsoft\Windows\INetCache\IE\62J6ZV3S\93650804_07df1d0d94_b[1].jpg">
            <a:extLst>
              <a:ext uri="{FF2B5EF4-FFF2-40B4-BE49-F238E27FC236}">
                <a16:creationId xmlns:a16="http://schemas.microsoft.com/office/drawing/2014/main" id="{FA5572D7-801D-33C0-2DF2-FF7B2B57B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8392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E6D00F5-4DF5-9F55-C10F-7786BD67355F}"/>
              </a:ext>
            </a:extLst>
          </p:cNvPr>
          <p:cNvSpPr/>
          <p:nvPr/>
        </p:nvSpPr>
        <p:spPr>
          <a:xfrm>
            <a:off x="0" y="-53975"/>
            <a:ext cx="9144000" cy="2062163"/>
          </a:xfrm>
          <a:prstGeom prst="rect">
            <a:avLst/>
          </a:prstGeom>
        </p:spPr>
        <p:txBody>
          <a:bodyPr>
            <a:spAutoFit/>
          </a:bodyPr>
          <a:lstStyle/>
          <a:p>
            <a:pPr algn="ctr" eaLnBrk="1" fontAlgn="auto" hangingPunct="1">
              <a:spcBef>
                <a:spcPts val="0"/>
              </a:spcBef>
              <a:spcAft>
                <a:spcPts val="0"/>
              </a:spcAft>
              <a:defRPr/>
            </a:pPr>
            <a:r>
              <a:rPr lang="en-US" sz="3200" b="1" spc="-150" dirty="0">
                <a:solidFill>
                  <a:schemeClr val="bg1"/>
                </a:solidFill>
                <a:latin typeface="+mn-lt"/>
              </a:rPr>
              <a:t>The seed falling among the thorns refers to someone who hears the word,  but the worries of this life and the deceitfulness of wealth choke the word, </a:t>
            </a:r>
          </a:p>
          <a:p>
            <a:pPr algn="ctr" eaLnBrk="1" fontAlgn="auto" hangingPunct="1">
              <a:spcBef>
                <a:spcPts val="0"/>
              </a:spcBef>
              <a:spcAft>
                <a:spcPts val="0"/>
              </a:spcAft>
              <a:defRPr/>
            </a:pPr>
            <a:r>
              <a:rPr lang="en-US" sz="3200" b="1" spc="-150" dirty="0">
                <a:solidFill>
                  <a:schemeClr val="bg1"/>
                </a:solidFill>
                <a:latin typeface="+mn-lt"/>
              </a:rPr>
              <a:t>making it unfruitful.</a:t>
            </a:r>
          </a:p>
        </p:txBody>
      </p:sp>
      <p:pic>
        <p:nvPicPr>
          <p:cNvPr id="11" name="Picture 4" descr="C:\Users\Tina\AppData\Local\Microsoft\Windows\Temporary Internet Files\Content.IE5\825UPY6L\MC900436121[1].wmf">
            <a:extLst>
              <a:ext uri="{FF2B5EF4-FFF2-40B4-BE49-F238E27FC236}">
                <a16:creationId xmlns:a16="http://schemas.microsoft.com/office/drawing/2014/main" id="{F8AA8129-10EA-7D14-D049-FE685926D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92500"/>
            <a:ext cx="38719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5113C9F-F284-ADD5-7397-F8D9036C415D}"/>
              </a:ext>
            </a:extLst>
          </p:cNvPr>
          <p:cNvSpPr/>
          <p:nvPr/>
        </p:nvSpPr>
        <p:spPr>
          <a:xfrm>
            <a:off x="381000" y="3675924"/>
            <a:ext cx="4630502" cy="1938992"/>
          </a:xfrm>
          <a:prstGeom prst="rect">
            <a:avLst/>
          </a:prstGeom>
          <a:noFill/>
        </p:spPr>
        <p:txBody>
          <a:bodyPr>
            <a:spAutoFit/>
          </a:bodyPr>
          <a:lstStyle/>
          <a:p>
            <a:pPr algn="ctr" eaLnBrk="1" hangingPunct="1">
              <a:defRPr/>
            </a:pPr>
            <a:r>
              <a:rPr lang="en-US" sz="12000" b="1" dirty="0">
                <a:ln w="9525">
                  <a:solidFill>
                    <a:schemeClr val="bg1"/>
                  </a:solidFill>
                  <a:prstDash val="solid"/>
                </a:ln>
                <a:solidFill>
                  <a:schemeClr val="bg1"/>
                </a:solidFill>
                <a:effectLst>
                  <a:outerShdw blurRad="12700" dist="38100" dir="2700000" algn="tl" rotWithShape="0">
                    <a:schemeClr val="bg1">
                      <a:lumMod val="50000"/>
                    </a:schemeClr>
                  </a:outerShdw>
                </a:effectLst>
              </a:rPr>
              <a:t>WORD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D37E0-3325-1759-1A7F-322C2286515E}"/>
              </a:ext>
            </a:extLst>
          </p:cNvPr>
          <p:cNvSpPr/>
          <p:nvPr/>
        </p:nvSpPr>
        <p:spPr>
          <a:xfrm>
            <a:off x="0" y="0"/>
            <a:ext cx="9144000" cy="2062163"/>
          </a:xfrm>
          <a:prstGeom prst="rect">
            <a:avLst/>
          </a:prstGeom>
        </p:spPr>
        <p:txBody>
          <a:bodyPr>
            <a:spAutoFit/>
          </a:bodyPr>
          <a:lstStyle/>
          <a:p>
            <a:pPr algn="ctr" eaLnBrk="1" fontAlgn="auto" hangingPunct="1">
              <a:spcBef>
                <a:spcPts val="0"/>
              </a:spcBef>
              <a:spcAft>
                <a:spcPts val="0"/>
              </a:spcAft>
              <a:defRPr/>
            </a:pPr>
            <a:r>
              <a:rPr lang="en-US" sz="3200" b="1" i="1" spc="-150" dirty="0">
                <a:latin typeface="+mn-lt"/>
              </a:rPr>
              <a:t>But the seed falling on good soil refers to someone who hears the word and understands it. This is the one who produces a crop, yielding a hundred, sixty or thirty times what was sown.” </a:t>
            </a:r>
          </a:p>
        </p:txBody>
      </p:sp>
      <p:pic>
        <p:nvPicPr>
          <p:cNvPr id="3" name="Picture 2" descr="C:\Users\Tina\AppData\Local\Microsoft\Windows\Temporary Internet Files\Content.IE5\JGWCG8HD\MP900437359[1].jpg">
            <a:extLst>
              <a:ext uri="{FF2B5EF4-FFF2-40B4-BE49-F238E27FC236}">
                <a16:creationId xmlns:a16="http://schemas.microsoft.com/office/drawing/2014/main" id="{22F68155-7887-C972-C359-71AB5C828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75025"/>
            <a:ext cx="96774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Users\Tina\AppData\Local\Microsoft\Windows\Temporary Internet Files\Content.IE5\FO78J15B\MC900347497[1].wmf">
            <a:extLst>
              <a:ext uri="{FF2B5EF4-FFF2-40B4-BE49-F238E27FC236}">
                <a16:creationId xmlns:a16="http://schemas.microsoft.com/office/drawing/2014/main" id="{A8C2C6F5-CAE4-4C73-95E5-AC94053A4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30480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Kathy Randels\AppData\Local\Microsoft\Windows\INetCache\IE\MEUII4WO\MA_Route_100.svg[1].png">
            <a:extLst>
              <a:ext uri="{FF2B5EF4-FFF2-40B4-BE49-F238E27FC236}">
                <a16:creationId xmlns:a16="http://schemas.microsoft.com/office/drawing/2014/main" id="{411057EF-280F-DA16-7EEB-CB4ECB053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38338"/>
            <a:ext cx="21653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Kathy Randels\AppData\Local\Microsoft\Windows\INetCache\IE\FPU7P66Y\60[1].png">
            <a:extLst>
              <a:ext uri="{FF2B5EF4-FFF2-40B4-BE49-F238E27FC236}">
                <a16:creationId xmlns:a16="http://schemas.microsoft.com/office/drawing/2014/main" id="{C639FF7D-5F24-9DAA-B641-371B120A4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343" y="3783012"/>
            <a:ext cx="17954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Kathy Randels\AppData\Local\Microsoft\Windows\INetCache\IE\62J6ZV3S\Hauptstrasse_30_number.svg[1].png">
            <a:extLst>
              <a:ext uri="{FF2B5EF4-FFF2-40B4-BE49-F238E27FC236}">
                <a16:creationId xmlns:a16="http://schemas.microsoft.com/office/drawing/2014/main" id="{3D7A8F5B-499B-D178-3CD7-7400D4217A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25" y="5433331"/>
            <a:ext cx="12255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8516" y="1997869"/>
            <a:ext cx="6112669" cy="479822"/>
          </a:xfrm>
        </p:spPr>
        <p:txBody>
          <a:bodyPr anchor="t">
            <a:noAutofit/>
          </a:bodyPr>
          <a:lstStyle/>
          <a:p>
            <a:pPr algn="ct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Parables of the Mustard Seed and the Yeast</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81071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BC6F6-0921-697F-A61B-0442966476CB}"/>
              </a:ext>
            </a:extLst>
          </p:cNvPr>
          <p:cNvSpPr/>
          <p:nvPr/>
        </p:nvSpPr>
        <p:spPr>
          <a:xfrm>
            <a:off x="0" y="0"/>
            <a:ext cx="9144000" cy="1570038"/>
          </a:xfrm>
          <a:prstGeom prst="rect">
            <a:avLst/>
          </a:prstGeom>
        </p:spPr>
        <p:txBody>
          <a:bodyPr>
            <a:spAutoFit/>
          </a:bodyPr>
          <a:lstStyle/>
          <a:p>
            <a:pPr algn="ctr" eaLnBrk="1" fontAlgn="auto" hangingPunct="1">
              <a:spcBef>
                <a:spcPts val="0"/>
              </a:spcBef>
              <a:spcAft>
                <a:spcPts val="0"/>
              </a:spcAft>
              <a:defRPr/>
            </a:pPr>
            <a:r>
              <a:rPr lang="en-US" sz="3200" b="1" i="1" dirty="0">
                <a:solidFill>
                  <a:schemeClr val="bg1"/>
                </a:solidFill>
                <a:effectLst>
                  <a:outerShdw blurRad="38100" dist="38100" dir="2700000" algn="tl">
                    <a:srgbClr val="000000">
                      <a:alpha val="43137"/>
                    </a:srgbClr>
                  </a:outerShdw>
                </a:effectLst>
                <a:latin typeface="+mn-lt"/>
              </a:rPr>
              <a:t>He told them another parable: “The kingdom of heaven is like a mustard seed, which a man took and planted in his field. </a:t>
            </a:r>
          </a:p>
        </p:txBody>
      </p:sp>
      <p:pic>
        <p:nvPicPr>
          <p:cNvPr id="20483" name="Picture 4" descr="C:\Users\Tina\AppData\Local\Microsoft\Windows\Temporary Internet Files\Content.IE5\KT2JGKA9\MC900334122[1].wmf">
            <a:extLst>
              <a:ext uri="{FF2B5EF4-FFF2-40B4-BE49-F238E27FC236}">
                <a16:creationId xmlns:a16="http://schemas.microsoft.com/office/drawing/2014/main" id="{E3BFE620-DA8D-6996-63EF-75220E600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28556"/>
            <a:ext cx="2286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5B04EEF0-3830-C3D3-1963-D8E21E7E110F}"/>
              </a:ext>
            </a:extLst>
          </p:cNvPr>
          <p:cNvGrpSpPr>
            <a:grpSpLocks/>
          </p:cNvGrpSpPr>
          <p:nvPr/>
        </p:nvGrpSpPr>
        <p:grpSpPr bwMode="auto">
          <a:xfrm>
            <a:off x="5562600" y="4419600"/>
            <a:ext cx="381000" cy="409575"/>
            <a:chOff x="2971800" y="4419600"/>
            <a:chExt cx="381000" cy="409041"/>
          </a:xfrm>
        </p:grpSpPr>
        <p:pic>
          <p:nvPicPr>
            <p:cNvPr id="20486" name="Picture 6" descr="C:\Users\Tina\AppData\Local\Microsoft\Windows\Temporary Internet Files\Content.IE5\825UPY6L\MC900239539[1].wmf">
              <a:extLst>
                <a:ext uri="{FF2B5EF4-FFF2-40B4-BE49-F238E27FC236}">
                  <a16:creationId xmlns:a16="http://schemas.microsoft.com/office/drawing/2014/main" id="{8CAFDF80-8F7A-7EAD-86FA-ED8E65C9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532" r="67647"/>
            <a:stretch>
              <a:fillRect/>
            </a:stretch>
          </p:blipFill>
          <p:spPr bwMode="auto">
            <a:xfrm>
              <a:off x="2971800" y="4468280"/>
              <a:ext cx="228600" cy="2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C:\Users\Tina\AppData\Local\Microsoft\Windows\Temporary Internet Files\Content.IE5\825UPY6L\MC900239539[1].wmf">
              <a:extLst>
                <a:ext uri="{FF2B5EF4-FFF2-40B4-BE49-F238E27FC236}">
                  <a16:creationId xmlns:a16="http://schemas.microsoft.com/office/drawing/2014/main" id="{5D03F80F-F280-68BC-4835-C768BAA34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532" r="67647"/>
            <a:stretch>
              <a:fillRect/>
            </a:stretch>
          </p:blipFill>
          <p:spPr bwMode="auto">
            <a:xfrm>
              <a:off x="3124200" y="4620680"/>
              <a:ext cx="228600" cy="2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C:\Users\Tina\AppData\Local\Microsoft\Windows\Temporary Internet Files\Content.IE5\825UPY6L\MC900239539[1].wmf">
              <a:extLst>
                <a:ext uri="{FF2B5EF4-FFF2-40B4-BE49-F238E27FC236}">
                  <a16:creationId xmlns:a16="http://schemas.microsoft.com/office/drawing/2014/main" id="{A1C68B82-3935-D27E-7CA9-CDF60D2C9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532" r="67647"/>
            <a:stretch>
              <a:fillRect/>
            </a:stretch>
          </p:blipFill>
          <p:spPr bwMode="auto">
            <a:xfrm>
              <a:off x="3124200" y="4419600"/>
              <a:ext cx="228600" cy="2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Picture 8" descr="C:\Users\Tina\AppData\Local\Microsoft\Windows\Temporary Internet Files\Content.IE5\825UPY6L\MP900437328[1].jpg">
            <a:extLst>
              <a:ext uri="{FF2B5EF4-FFF2-40B4-BE49-F238E27FC236}">
                <a16:creationId xmlns:a16="http://schemas.microsoft.com/office/drawing/2014/main" id="{E38F6302-1738-4DFA-8D4C-7AC9CB369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322395"/>
            <a:ext cx="9144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Users\Tina\AppData\Local\Microsoft\Windows\Temporary Internet Files\Content.IE5\825UPY6L\MP900437328[1].jpg">
            <a:extLst>
              <a:ext uri="{FF2B5EF4-FFF2-40B4-BE49-F238E27FC236}">
                <a16:creationId xmlns:a16="http://schemas.microsoft.com/office/drawing/2014/main" id="{DAC7E3B8-DF79-5065-FFDF-37479884C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5340350"/>
            <a:ext cx="926941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Related image">
            <a:extLst>
              <a:ext uri="{FF2B5EF4-FFF2-40B4-BE49-F238E27FC236}">
                <a16:creationId xmlns:a16="http://schemas.microsoft.com/office/drawing/2014/main" id="{609F87DA-249C-8F58-3AEE-01BA4D9AE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676400"/>
            <a:ext cx="92694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C86C923-AF74-D35F-609A-CFEC96DB323B}"/>
              </a:ext>
            </a:extLst>
          </p:cNvPr>
          <p:cNvSpPr/>
          <p:nvPr/>
        </p:nvSpPr>
        <p:spPr>
          <a:xfrm>
            <a:off x="0" y="0"/>
            <a:ext cx="9144000" cy="1569660"/>
          </a:xfrm>
          <a:prstGeom prst="rect">
            <a:avLst/>
          </a:prstGeom>
        </p:spPr>
        <p:txBody>
          <a:bodyPr>
            <a:spAutoFit/>
          </a:bodyPr>
          <a:lstStyle/>
          <a:p>
            <a:pPr algn="ctr" eaLnBrk="1" fontAlgn="auto" hangingPunct="1">
              <a:spcBef>
                <a:spcPts val="0"/>
              </a:spcBef>
              <a:spcAft>
                <a:spcPts val="0"/>
              </a:spcAft>
              <a:defRPr/>
            </a:pPr>
            <a:r>
              <a:rPr lang="en-US" sz="3200" spc="600" dirty="0">
                <a:latin typeface="+mn-lt"/>
              </a:rPr>
              <a:t>Though it is the smallest of all seeds, yet when it grows, it is the largest of garden plants</a:t>
            </a:r>
          </a:p>
        </p:txBody>
      </p:sp>
    </p:spTree>
    <p:extLst>
      <p:ext uri="{BB962C8B-B14F-4D97-AF65-F5344CB8AC3E}">
        <p14:creationId xmlns:p14="http://schemas.microsoft.com/office/powerpoint/2010/main" val="1044953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Users\Tina\AppData\Local\Microsoft\Windows\Temporary Internet Files\Content.IE5\825UPY6L\MP900437328[1].jpg">
            <a:extLst>
              <a:ext uri="{FF2B5EF4-FFF2-40B4-BE49-F238E27FC236}">
                <a16:creationId xmlns:a16="http://schemas.microsoft.com/office/drawing/2014/main" id="{DAC7E3B8-DF79-5065-FFDF-37479884C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5340350"/>
            <a:ext cx="926941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Related image">
            <a:extLst>
              <a:ext uri="{FF2B5EF4-FFF2-40B4-BE49-F238E27FC236}">
                <a16:creationId xmlns:a16="http://schemas.microsoft.com/office/drawing/2014/main" id="{609F87DA-249C-8F58-3AEE-01BA4D9AE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676400"/>
            <a:ext cx="92694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C86C923-AF74-D35F-609A-CFEC96DB323B}"/>
              </a:ext>
            </a:extLst>
          </p:cNvPr>
          <p:cNvSpPr/>
          <p:nvPr/>
        </p:nvSpPr>
        <p:spPr>
          <a:xfrm>
            <a:off x="0" y="0"/>
            <a:ext cx="9144000" cy="1569660"/>
          </a:xfrm>
          <a:prstGeom prst="rect">
            <a:avLst/>
          </a:prstGeom>
        </p:spPr>
        <p:txBody>
          <a:bodyPr>
            <a:spAutoFit/>
          </a:bodyPr>
          <a:lstStyle/>
          <a:p>
            <a:pPr algn="ctr" eaLnBrk="1" fontAlgn="auto" hangingPunct="1">
              <a:spcBef>
                <a:spcPts val="0"/>
              </a:spcBef>
              <a:spcAft>
                <a:spcPts val="0"/>
              </a:spcAft>
              <a:defRPr/>
            </a:pPr>
            <a:r>
              <a:rPr lang="en-US" sz="3200" spc="600" dirty="0">
                <a:latin typeface="+mn-lt"/>
              </a:rPr>
              <a:t>and becomes a tree, so that the birds come and perch in its branches.” </a:t>
            </a:r>
          </a:p>
        </p:txBody>
      </p:sp>
      <p:grpSp>
        <p:nvGrpSpPr>
          <p:cNvPr id="21" name="Group 20">
            <a:extLst>
              <a:ext uri="{FF2B5EF4-FFF2-40B4-BE49-F238E27FC236}">
                <a16:creationId xmlns:a16="http://schemas.microsoft.com/office/drawing/2014/main" id="{6B6F9CF7-CB8B-00FD-A9B0-CC5EADDEE1DD}"/>
              </a:ext>
            </a:extLst>
          </p:cNvPr>
          <p:cNvGrpSpPr>
            <a:grpSpLocks/>
          </p:cNvGrpSpPr>
          <p:nvPr/>
        </p:nvGrpSpPr>
        <p:grpSpPr bwMode="auto">
          <a:xfrm rot="19177836">
            <a:off x="556427" y="3480570"/>
            <a:ext cx="6248400" cy="609600"/>
            <a:chOff x="381000" y="2590800"/>
            <a:chExt cx="8382000" cy="1807769"/>
          </a:xfrm>
        </p:grpSpPr>
        <p:pic>
          <p:nvPicPr>
            <p:cNvPr id="21510" name="Picture 15" descr="C:\Users\Tina\AppData\Local\Microsoft\Windows\Temporary Internet Files\Content.IE5\121CVVG9\MC900151177[1].wmf">
              <a:extLst>
                <a:ext uri="{FF2B5EF4-FFF2-40B4-BE49-F238E27FC236}">
                  <a16:creationId xmlns:a16="http://schemas.microsoft.com/office/drawing/2014/main" id="{DEF33762-973D-AE8A-0EF9-6BDF25614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1593799"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5" descr="C:\Users\Tina\AppData\Local\Microsoft\Windows\Temporary Internet Files\Content.IE5\121CVVG9\MC900151177[1].wmf">
              <a:extLst>
                <a:ext uri="{FF2B5EF4-FFF2-40B4-BE49-F238E27FC236}">
                  <a16:creationId xmlns:a16="http://schemas.microsoft.com/office/drawing/2014/main" id="{E030F043-19D9-AFFD-913D-754C4A09E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9000" y="2590800"/>
              <a:ext cx="1524000"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FBA15B55-2578-777D-6248-760EFA4129D2}"/>
              </a:ext>
            </a:extLst>
          </p:cNvPr>
          <p:cNvGrpSpPr>
            <a:grpSpLocks/>
          </p:cNvGrpSpPr>
          <p:nvPr/>
        </p:nvGrpSpPr>
        <p:grpSpPr bwMode="auto">
          <a:xfrm>
            <a:off x="1295400" y="2895600"/>
            <a:ext cx="6248400" cy="609600"/>
            <a:chOff x="381000" y="2590800"/>
            <a:chExt cx="8382000" cy="1807769"/>
          </a:xfrm>
        </p:grpSpPr>
        <p:pic>
          <p:nvPicPr>
            <p:cNvPr id="8" name="Picture 15" descr="C:\Users\Tina\AppData\Local\Microsoft\Windows\Temporary Internet Files\Content.IE5\121CVVG9\MC900151177[1].wmf">
              <a:extLst>
                <a:ext uri="{FF2B5EF4-FFF2-40B4-BE49-F238E27FC236}">
                  <a16:creationId xmlns:a16="http://schemas.microsoft.com/office/drawing/2014/main" id="{BC5413B3-72F9-8BE1-66A4-1376987CE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1593799"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Users\Tina\AppData\Local\Microsoft\Windows\Temporary Internet Files\Content.IE5\121CVVG9\MC900151177[1].wmf">
              <a:extLst>
                <a:ext uri="{FF2B5EF4-FFF2-40B4-BE49-F238E27FC236}">
                  <a16:creationId xmlns:a16="http://schemas.microsoft.com/office/drawing/2014/main" id="{3462856F-7326-4BD0-1FA3-5E86E84CF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9000" y="2590800"/>
              <a:ext cx="1524000"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CD83CA2D-C5D7-ABD8-0302-BC798C2ED974}"/>
              </a:ext>
            </a:extLst>
          </p:cNvPr>
          <p:cNvGrpSpPr>
            <a:grpSpLocks/>
          </p:cNvGrpSpPr>
          <p:nvPr/>
        </p:nvGrpSpPr>
        <p:grpSpPr bwMode="auto">
          <a:xfrm rot="1402317">
            <a:off x="2226770" y="3372630"/>
            <a:ext cx="6248400" cy="609600"/>
            <a:chOff x="381000" y="2590800"/>
            <a:chExt cx="8382000" cy="1807769"/>
          </a:xfrm>
        </p:grpSpPr>
        <p:pic>
          <p:nvPicPr>
            <p:cNvPr id="11" name="Picture 15" descr="C:\Users\Tina\AppData\Local\Microsoft\Windows\Temporary Internet Files\Content.IE5\121CVVG9\MC900151177[1].wmf">
              <a:extLst>
                <a:ext uri="{FF2B5EF4-FFF2-40B4-BE49-F238E27FC236}">
                  <a16:creationId xmlns:a16="http://schemas.microsoft.com/office/drawing/2014/main" id="{9A0244A3-846C-601A-8A5B-C8F06B9BF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1593799"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C:\Users\Tina\AppData\Local\Microsoft\Windows\Temporary Internet Files\Content.IE5\121CVVG9\MC900151177[1].wmf">
              <a:extLst>
                <a:ext uri="{FF2B5EF4-FFF2-40B4-BE49-F238E27FC236}">
                  <a16:creationId xmlns:a16="http://schemas.microsoft.com/office/drawing/2014/main" id="{D21388C5-A185-B551-D769-211601826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9000" y="2590800"/>
              <a:ext cx="1524000"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0A27EA7A-6B5C-F6A0-0BE8-0FA4B09C79D5}"/>
              </a:ext>
            </a:extLst>
          </p:cNvPr>
          <p:cNvGrpSpPr>
            <a:grpSpLocks/>
          </p:cNvGrpSpPr>
          <p:nvPr/>
        </p:nvGrpSpPr>
        <p:grpSpPr bwMode="auto">
          <a:xfrm>
            <a:off x="2463238" y="3280005"/>
            <a:ext cx="4167973" cy="609600"/>
            <a:chOff x="381000" y="2590800"/>
            <a:chExt cx="8382000" cy="1807769"/>
          </a:xfrm>
        </p:grpSpPr>
        <p:pic>
          <p:nvPicPr>
            <p:cNvPr id="14" name="Picture 15" descr="C:\Users\Tina\AppData\Local\Microsoft\Windows\Temporary Internet Files\Content.IE5\121CVVG9\MC900151177[1].wmf">
              <a:extLst>
                <a:ext uri="{FF2B5EF4-FFF2-40B4-BE49-F238E27FC236}">
                  <a16:creationId xmlns:a16="http://schemas.microsoft.com/office/drawing/2014/main" id="{637605F6-506F-C93D-4487-97C0AEB6B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1593799"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C:\Users\Tina\AppData\Local\Microsoft\Windows\Temporary Internet Files\Content.IE5\121CVVG9\MC900151177[1].wmf">
              <a:extLst>
                <a:ext uri="{FF2B5EF4-FFF2-40B4-BE49-F238E27FC236}">
                  <a16:creationId xmlns:a16="http://schemas.microsoft.com/office/drawing/2014/main" id="{FC3AB354-02D5-28F9-3A39-21E1FB87D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9000" y="2590800"/>
              <a:ext cx="1524000"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55BE070F-D7F0-450C-9935-C937F86E9C6F}"/>
              </a:ext>
            </a:extLst>
          </p:cNvPr>
          <p:cNvGrpSpPr>
            <a:grpSpLocks/>
          </p:cNvGrpSpPr>
          <p:nvPr/>
        </p:nvGrpSpPr>
        <p:grpSpPr bwMode="auto">
          <a:xfrm>
            <a:off x="3026748" y="4180153"/>
            <a:ext cx="4167973" cy="609600"/>
            <a:chOff x="381000" y="2590800"/>
            <a:chExt cx="8382000" cy="1807769"/>
          </a:xfrm>
        </p:grpSpPr>
        <p:pic>
          <p:nvPicPr>
            <p:cNvPr id="19" name="Picture 15" descr="C:\Users\Tina\AppData\Local\Microsoft\Windows\Temporary Internet Files\Content.IE5\121CVVG9\MC900151177[1].wmf">
              <a:extLst>
                <a:ext uri="{FF2B5EF4-FFF2-40B4-BE49-F238E27FC236}">
                  <a16:creationId xmlns:a16="http://schemas.microsoft.com/office/drawing/2014/main" id="{C7C6F504-1705-67A1-3490-ABB516238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1593799"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C:\Users\Tina\AppData\Local\Microsoft\Windows\Temporary Internet Files\Content.IE5\121CVVG9\MC900151177[1].wmf">
              <a:extLst>
                <a:ext uri="{FF2B5EF4-FFF2-40B4-BE49-F238E27FC236}">
                  <a16:creationId xmlns:a16="http://schemas.microsoft.com/office/drawing/2014/main" id="{C5EBF75A-8416-D2C1-1F8C-74F948C09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239000" y="2590800"/>
              <a:ext cx="1524000" cy="18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F2726-57F6-B28A-5EC3-2E941415C0E5}"/>
              </a:ext>
            </a:extLst>
          </p:cNvPr>
          <p:cNvSpPr/>
          <p:nvPr/>
        </p:nvSpPr>
        <p:spPr>
          <a:xfrm>
            <a:off x="0" y="0"/>
            <a:ext cx="9144000" cy="2062103"/>
          </a:xfrm>
          <a:prstGeom prst="rect">
            <a:avLst/>
          </a:prstGeom>
        </p:spPr>
        <p:txBody>
          <a:bodyPr>
            <a:spAutoFit/>
          </a:bodyPr>
          <a:lstStyle/>
          <a:p>
            <a:pPr algn="ctr" eaLnBrk="1" fontAlgn="auto" hangingPunct="1">
              <a:spcBef>
                <a:spcPts val="0"/>
              </a:spcBef>
              <a:spcAft>
                <a:spcPts val="0"/>
              </a:spcAft>
              <a:defRPr/>
            </a:pPr>
            <a:r>
              <a:rPr lang="en-US" sz="3200" b="1" spc="40" dirty="0">
                <a:latin typeface="+mn-lt"/>
              </a:rPr>
              <a:t>He told them still another parable: </a:t>
            </a:r>
          </a:p>
          <a:p>
            <a:pPr algn="ctr" eaLnBrk="1" fontAlgn="auto" hangingPunct="1">
              <a:spcBef>
                <a:spcPts val="0"/>
              </a:spcBef>
              <a:spcAft>
                <a:spcPts val="0"/>
              </a:spcAft>
              <a:defRPr/>
            </a:pPr>
            <a:r>
              <a:rPr lang="en-US" sz="3200" b="1" spc="40" dirty="0">
                <a:latin typeface="+mn-lt"/>
              </a:rPr>
              <a:t>“The kingdom of heaven is like yeast that a woman took and mixed into about 60 pounds of flour until it worked all through the dough.” </a:t>
            </a:r>
          </a:p>
        </p:txBody>
      </p:sp>
      <p:pic>
        <p:nvPicPr>
          <p:cNvPr id="22531" name="Picture 4" descr="C:\Users\Kathy Randels\AppData\Local\Microsoft\Windows\INetCache\IE\FPU7P66Y\stock-vector-cartoon-little-girl-kneading-dough-268114133[1].jpg">
            <a:extLst>
              <a:ext uri="{FF2B5EF4-FFF2-40B4-BE49-F238E27FC236}">
                <a16:creationId xmlns:a16="http://schemas.microsoft.com/office/drawing/2014/main" id="{B182E336-A1A6-B890-6687-A838A08CA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4572000" cy="4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Users\Tina\AppData\Local\Microsoft\Windows\Temporary Internet Files\Content.IE5\CZJWZ8XF\MP900438983[1].jpg">
            <a:extLst>
              <a:ext uri="{FF2B5EF4-FFF2-40B4-BE49-F238E27FC236}">
                <a16:creationId xmlns:a16="http://schemas.microsoft.com/office/drawing/2014/main" id="{B3C977B2-C643-105B-8CB4-A19C0E1E8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8515" y="497682"/>
            <a:ext cx="6112669" cy="479822"/>
          </a:xfrm>
        </p:spPr>
        <p:txBody>
          <a:bodyPr anchor="t">
            <a:noAutofit/>
          </a:bodyPr>
          <a:lstStyle/>
          <a:p>
            <a:pPr algn="ctr"/>
            <a: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Kingdom of Heaven is like…</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28614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8516" y="1997869"/>
            <a:ext cx="6112669" cy="479822"/>
          </a:xfrm>
        </p:spPr>
        <p:txBody>
          <a:bodyPr anchor="t">
            <a:noAutofit/>
          </a:bodyPr>
          <a:lstStyle/>
          <a:p>
            <a:pPr algn="ct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Parables of the Hidden Treasure </a:t>
            </a:r>
            <a:b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Pearl</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29733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51D1CF43-3AE7-82A5-E721-01E1DDFCC83D}"/>
              </a:ext>
            </a:extLst>
          </p:cNvPr>
          <p:cNvSpPr>
            <a:spLocks noChangeArrowheads="1"/>
          </p:cNvSpPr>
          <p:nvPr/>
        </p:nvSpPr>
        <p:spPr bwMode="auto">
          <a:xfrm>
            <a:off x="0" y="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Jesus spoke all these things to the crowd in parables; he did not say anything to them without using a parable.  </a:t>
            </a:r>
          </a:p>
        </p:txBody>
      </p:sp>
      <p:pic>
        <p:nvPicPr>
          <p:cNvPr id="23555" name="Picture 3" descr="C:\Users\Tina\AppData\Local\Microsoft\Windows\Temporary Internet Files\Content.IE5\BD07W7HU\MC900203038[1].wmf">
            <a:extLst>
              <a:ext uri="{FF2B5EF4-FFF2-40B4-BE49-F238E27FC236}">
                <a16:creationId xmlns:a16="http://schemas.microsoft.com/office/drawing/2014/main" id="{4DF3E6E6-5015-FDD5-4770-496224D96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76600" y="3930650"/>
            <a:ext cx="152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3">
            <a:extLst>
              <a:ext uri="{FF2B5EF4-FFF2-40B4-BE49-F238E27FC236}">
                <a16:creationId xmlns:a16="http://schemas.microsoft.com/office/drawing/2014/main" id="{A6DDCE47-83E7-ECB9-414B-24CF89724C2B}"/>
              </a:ext>
            </a:extLst>
          </p:cNvPr>
          <p:cNvGrpSpPr>
            <a:grpSpLocks/>
          </p:cNvGrpSpPr>
          <p:nvPr/>
        </p:nvGrpSpPr>
        <p:grpSpPr bwMode="auto">
          <a:xfrm>
            <a:off x="762000" y="3673475"/>
            <a:ext cx="2501900" cy="3184525"/>
            <a:chOff x="685800" y="3674093"/>
            <a:chExt cx="2502456" cy="3183907"/>
          </a:xfrm>
        </p:grpSpPr>
        <p:grpSp>
          <p:nvGrpSpPr>
            <p:cNvPr id="23558" name="Group 6">
              <a:extLst>
                <a:ext uri="{FF2B5EF4-FFF2-40B4-BE49-F238E27FC236}">
                  <a16:creationId xmlns:a16="http://schemas.microsoft.com/office/drawing/2014/main" id="{A20FA51E-04F4-F07E-04B5-DDE98A3282F2}"/>
                </a:ext>
              </a:extLst>
            </p:cNvPr>
            <p:cNvGrpSpPr>
              <a:grpSpLocks noChangeAspect="1"/>
            </p:cNvGrpSpPr>
            <p:nvPr/>
          </p:nvGrpSpPr>
          <p:grpSpPr bwMode="auto">
            <a:xfrm flipH="1">
              <a:off x="685800" y="3674093"/>
              <a:ext cx="1524000" cy="3183907"/>
              <a:chOff x="1536" y="1543"/>
              <a:chExt cx="1728" cy="2777"/>
            </a:xfrm>
          </p:grpSpPr>
          <p:sp>
            <p:nvSpPr>
              <p:cNvPr id="23560" name="AutoShape 5">
                <a:extLst>
                  <a:ext uri="{FF2B5EF4-FFF2-40B4-BE49-F238E27FC236}">
                    <a16:creationId xmlns:a16="http://schemas.microsoft.com/office/drawing/2014/main" id="{09A6E0ED-69CA-ACFA-2CA6-B4D1D21C8120}"/>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1" name="Freeform 7">
                <a:extLst>
                  <a:ext uri="{FF2B5EF4-FFF2-40B4-BE49-F238E27FC236}">
                    <a16:creationId xmlns:a16="http://schemas.microsoft.com/office/drawing/2014/main" id="{7568F3E5-AF41-9347-C646-1BA02EF93559}"/>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8">
                <a:extLst>
                  <a:ext uri="{FF2B5EF4-FFF2-40B4-BE49-F238E27FC236}">
                    <a16:creationId xmlns:a16="http://schemas.microsoft.com/office/drawing/2014/main" id="{DAAB4108-B176-45DD-2EEB-138392A6A853}"/>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a:extLst>
                  <a:ext uri="{FF2B5EF4-FFF2-40B4-BE49-F238E27FC236}">
                    <a16:creationId xmlns:a16="http://schemas.microsoft.com/office/drawing/2014/main" id="{6520F389-E283-19FA-B180-ACB0AE4194F4}"/>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64" name="Freeform 10">
                <a:extLst>
                  <a:ext uri="{FF2B5EF4-FFF2-40B4-BE49-F238E27FC236}">
                    <a16:creationId xmlns:a16="http://schemas.microsoft.com/office/drawing/2014/main" id="{9FA93503-A9F1-B920-7825-A65D4177F5B7}"/>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1">
                <a:extLst>
                  <a:ext uri="{FF2B5EF4-FFF2-40B4-BE49-F238E27FC236}">
                    <a16:creationId xmlns:a16="http://schemas.microsoft.com/office/drawing/2014/main" id="{4577B733-7B73-8139-0DFC-A117DADDA9FC}"/>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2">
                <a:extLst>
                  <a:ext uri="{FF2B5EF4-FFF2-40B4-BE49-F238E27FC236}">
                    <a16:creationId xmlns:a16="http://schemas.microsoft.com/office/drawing/2014/main" id="{4E59DFCF-8409-F56F-3F07-B41D15F7EF88}"/>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3">
                <a:extLst>
                  <a:ext uri="{FF2B5EF4-FFF2-40B4-BE49-F238E27FC236}">
                    <a16:creationId xmlns:a16="http://schemas.microsoft.com/office/drawing/2014/main" id="{A7E2B789-D441-CBA6-3E44-99AD57B010F0}"/>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4">
                <a:extLst>
                  <a:ext uri="{FF2B5EF4-FFF2-40B4-BE49-F238E27FC236}">
                    <a16:creationId xmlns:a16="http://schemas.microsoft.com/office/drawing/2014/main" id="{83D98F98-FC7B-3ACD-FF41-45B0E85EF6BE}"/>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5">
                <a:extLst>
                  <a:ext uri="{FF2B5EF4-FFF2-40B4-BE49-F238E27FC236}">
                    <a16:creationId xmlns:a16="http://schemas.microsoft.com/office/drawing/2014/main" id="{8BA74983-3F9D-D9FF-E69B-D93ABFCBEC3F}"/>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6">
                <a:extLst>
                  <a:ext uri="{FF2B5EF4-FFF2-40B4-BE49-F238E27FC236}">
                    <a16:creationId xmlns:a16="http://schemas.microsoft.com/office/drawing/2014/main" id="{E720A62A-BEAA-1F95-5B87-D1C00EFAA3DA}"/>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7">
                <a:extLst>
                  <a:ext uri="{FF2B5EF4-FFF2-40B4-BE49-F238E27FC236}">
                    <a16:creationId xmlns:a16="http://schemas.microsoft.com/office/drawing/2014/main" id="{A08F4FDE-B01F-22EC-3C86-1ACEA2DDBB63}"/>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18">
                <a:extLst>
                  <a:ext uri="{FF2B5EF4-FFF2-40B4-BE49-F238E27FC236}">
                    <a16:creationId xmlns:a16="http://schemas.microsoft.com/office/drawing/2014/main" id="{3CB5A78B-EA4F-8C82-6863-9F1AB46479BD}"/>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19">
                <a:extLst>
                  <a:ext uri="{FF2B5EF4-FFF2-40B4-BE49-F238E27FC236}">
                    <a16:creationId xmlns:a16="http://schemas.microsoft.com/office/drawing/2014/main" id="{04862F4C-1008-AA79-DEA4-0C1EEED7E0F3}"/>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0">
                <a:extLst>
                  <a:ext uri="{FF2B5EF4-FFF2-40B4-BE49-F238E27FC236}">
                    <a16:creationId xmlns:a16="http://schemas.microsoft.com/office/drawing/2014/main" id="{F39BFB00-5297-49CB-BB2D-53B3E68646EF}"/>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1">
                <a:extLst>
                  <a:ext uri="{FF2B5EF4-FFF2-40B4-BE49-F238E27FC236}">
                    <a16:creationId xmlns:a16="http://schemas.microsoft.com/office/drawing/2014/main" id="{CDB11A33-B907-9628-15BF-7075D3FBE975}"/>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2">
                <a:extLst>
                  <a:ext uri="{FF2B5EF4-FFF2-40B4-BE49-F238E27FC236}">
                    <a16:creationId xmlns:a16="http://schemas.microsoft.com/office/drawing/2014/main" id="{49A6616E-CD57-A655-E131-75D48471F4E1}"/>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3">
                <a:extLst>
                  <a:ext uri="{FF2B5EF4-FFF2-40B4-BE49-F238E27FC236}">
                    <a16:creationId xmlns:a16="http://schemas.microsoft.com/office/drawing/2014/main" id="{4BAC9DBA-DCFF-EA0B-AF91-6EEA776BB104}"/>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78" name="Freeform 24">
                <a:extLst>
                  <a:ext uri="{FF2B5EF4-FFF2-40B4-BE49-F238E27FC236}">
                    <a16:creationId xmlns:a16="http://schemas.microsoft.com/office/drawing/2014/main" id="{1B2C167D-6735-86A6-6A96-2211019F731C}"/>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5">
                <a:extLst>
                  <a:ext uri="{FF2B5EF4-FFF2-40B4-BE49-F238E27FC236}">
                    <a16:creationId xmlns:a16="http://schemas.microsoft.com/office/drawing/2014/main" id="{7DBB1F5F-9298-8CF1-C513-B8AA4E10F2D0}"/>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6">
                <a:extLst>
                  <a:ext uri="{FF2B5EF4-FFF2-40B4-BE49-F238E27FC236}">
                    <a16:creationId xmlns:a16="http://schemas.microsoft.com/office/drawing/2014/main" id="{A5CA8B69-D474-6A58-6354-13C6853F6325}"/>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27">
                <a:extLst>
                  <a:ext uri="{FF2B5EF4-FFF2-40B4-BE49-F238E27FC236}">
                    <a16:creationId xmlns:a16="http://schemas.microsoft.com/office/drawing/2014/main" id="{B8086F1B-2EA2-EA0D-FD31-69B8824D05A2}"/>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28">
                <a:extLst>
                  <a:ext uri="{FF2B5EF4-FFF2-40B4-BE49-F238E27FC236}">
                    <a16:creationId xmlns:a16="http://schemas.microsoft.com/office/drawing/2014/main" id="{4D1CBB98-4490-9547-2698-DDF692D5015E}"/>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1D5EE01B-1CF2-2A4B-DE1D-8172E4DAC96F}"/>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1" name="Freeform 30">
                <a:extLst>
                  <a:ext uri="{FF2B5EF4-FFF2-40B4-BE49-F238E27FC236}">
                    <a16:creationId xmlns:a16="http://schemas.microsoft.com/office/drawing/2014/main" id="{DF9D329D-5092-7A6F-D167-12FE6F28F0E0}"/>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85" name="Freeform 31">
                <a:extLst>
                  <a:ext uri="{FF2B5EF4-FFF2-40B4-BE49-F238E27FC236}">
                    <a16:creationId xmlns:a16="http://schemas.microsoft.com/office/drawing/2014/main" id="{3A005346-99E5-38EE-BE31-B53CEEA75142}"/>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2">
                <a:extLst>
                  <a:ext uri="{FF2B5EF4-FFF2-40B4-BE49-F238E27FC236}">
                    <a16:creationId xmlns:a16="http://schemas.microsoft.com/office/drawing/2014/main" id="{8CD6EE65-5784-177E-E323-189BC89DAE84}"/>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3">
                <a:extLst>
                  <a:ext uri="{FF2B5EF4-FFF2-40B4-BE49-F238E27FC236}">
                    <a16:creationId xmlns:a16="http://schemas.microsoft.com/office/drawing/2014/main" id="{278AE77C-BB6E-B56D-246B-E523C41305C9}"/>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C5E6EC8F-9B1B-E459-DE35-C071BBD80A2F}"/>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89" name="Freeform 35">
                <a:extLst>
                  <a:ext uri="{FF2B5EF4-FFF2-40B4-BE49-F238E27FC236}">
                    <a16:creationId xmlns:a16="http://schemas.microsoft.com/office/drawing/2014/main" id="{0A023D9E-0436-B29C-B629-1999A1458534}"/>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6">
                <a:extLst>
                  <a:ext uri="{FF2B5EF4-FFF2-40B4-BE49-F238E27FC236}">
                    <a16:creationId xmlns:a16="http://schemas.microsoft.com/office/drawing/2014/main" id="{0DDC5FFD-A6C9-DF01-CE1A-C743C21572F0}"/>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94DE7743-F6F5-EBDD-9035-BB636FB7C590}"/>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92" name="Freeform 38">
                <a:extLst>
                  <a:ext uri="{FF2B5EF4-FFF2-40B4-BE49-F238E27FC236}">
                    <a16:creationId xmlns:a16="http://schemas.microsoft.com/office/drawing/2014/main" id="{7BAC2494-7A8B-14A1-675F-16B0FDEF35FB}"/>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39">
                <a:extLst>
                  <a:ext uri="{FF2B5EF4-FFF2-40B4-BE49-F238E27FC236}">
                    <a16:creationId xmlns:a16="http://schemas.microsoft.com/office/drawing/2014/main" id="{C51AF158-F539-CD64-E06E-9A7D0CFB85B3}"/>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0">
                <a:extLst>
                  <a:ext uri="{FF2B5EF4-FFF2-40B4-BE49-F238E27FC236}">
                    <a16:creationId xmlns:a16="http://schemas.microsoft.com/office/drawing/2014/main" id="{73551F3B-D7E0-B0FF-DB93-AAB69A4FC099}"/>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1">
                <a:extLst>
                  <a:ext uri="{FF2B5EF4-FFF2-40B4-BE49-F238E27FC236}">
                    <a16:creationId xmlns:a16="http://schemas.microsoft.com/office/drawing/2014/main" id="{CD60CD54-E4FC-F838-616E-04F139E26F9C}"/>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2">
                <a:extLst>
                  <a:ext uri="{FF2B5EF4-FFF2-40B4-BE49-F238E27FC236}">
                    <a16:creationId xmlns:a16="http://schemas.microsoft.com/office/drawing/2014/main" id="{9887B1C0-4E87-A599-D1A2-E9BDD00DC134}"/>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3">
                <a:extLst>
                  <a:ext uri="{FF2B5EF4-FFF2-40B4-BE49-F238E27FC236}">
                    <a16:creationId xmlns:a16="http://schemas.microsoft.com/office/drawing/2014/main" id="{3895ED48-DF82-0FC1-F85B-C694D80C29CD}"/>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4">
                <a:extLst>
                  <a:ext uri="{FF2B5EF4-FFF2-40B4-BE49-F238E27FC236}">
                    <a16:creationId xmlns:a16="http://schemas.microsoft.com/office/drawing/2014/main" id="{2B55DC24-8DB9-798A-D59D-04A80905F71A}"/>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5">
                <a:extLst>
                  <a:ext uri="{FF2B5EF4-FFF2-40B4-BE49-F238E27FC236}">
                    <a16:creationId xmlns:a16="http://schemas.microsoft.com/office/drawing/2014/main" id="{CF17D8AD-9767-F233-4259-9B1ED45F17DC}"/>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6">
                <a:extLst>
                  <a:ext uri="{FF2B5EF4-FFF2-40B4-BE49-F238E27FC236}">
                    <a16:creationId xmlns:a16="http://schemas.microsoft.com/office/drawing/2014/main" id="{FA72C9A2-11FC-BB85-2C62-8F1D48943482}"/>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7">
                <a:extLst>
                  <a:ext uri="{FF2B5EF4-FFF2-40B4-BE49-F238E27FC236}">
                    <a16:creationId xmlns:a16="http://schemas.microsoft.com/office/drawing/2014/main" id="{8EDD3880-6D31-7856-D03F-28F76B19CB3F}"/>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48">
                <a:extLst>
                  <a:ext uri="{FF2B5EF4-FFF2-40B4-BE49-F238E27FC236}">
                    <a16:creationId xmlns:a16="http://schemas.microsoft.com/office/drawing/2014/main" id="{5517264A-676B-B796-C2B7-38F5FA1B0137}"/>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49">
                <a:extLst>
                  <a:ext uri="{FF2B5EF4-FFF2-40B4-BE49-F238E27FC236}">
                    <a16:creationId xmlns:a16="http://schemas.microsoft.com/office/drawing/2014/main" id="{0D409B49-2F6D-D7CB-ECA0-AD571D15E08B}"/>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0">
                <a:extLst>
                  <a:ext uri="{FF2B5EF4-FFF2-40B4-BE49-F238E27FC236}">
                    <a16:creationId xmlns:a16="http://schemas.microsoft.com/office/drawing/2014/main" id="{185E7695-CF20-3D27-77FD-08A650BB4183}"/>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05" name="Freeform 51">
                <a:extLst>
                  <a:ext uri="{FF2B5EF4-FFF2-40B4-BE49-F238E27FC236}">
                    <a16:creationId xmlns:a16="http://schemas.microsoft.com/office/drawing/2014/main" id="{3F94DCB8-D06E-398E-BAA4-DB6AE60290B2}"/>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2">
                <a:extLst>
                  <a:ext uri="{FF2B5EF4-FFF2-40B4-BE49-F238E27FC236}">
                    <a16:creationId xmlns:a16="http://schemas.microsoft.com/office/drawing/2014/main" id="{5A775CB5-4457-EEBD-5BFC-EB75022E2316}"/>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3">
                <a:extLst>
                  <a:ext uri="{FF2B5EF4-FFF2-40B4-BE49-F238E27FC236}">
                    <a16:creationId xmlns:a16="http://schemas.microsoft.com/office/drawing/2014/main" id="{1F9D87E3-78F7-1A6E-7E63-EC1A712DBA7D}"/>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4">
                <a:extLst>
                  <a:ext uri="{FF2B5EF4-FFF2-40B4-BE49-F238E27FC236}">
                    <a16:creationId xmlns:a16="http://schemas.microsoft.com/office/drawing/2014/main" id="{555C8B03-2C48-BB90-95EB-08A35269D544}"/>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09" name="Freeform 55">
                <a:extLst>
                  <a:ext uri="{FF2B5EF4-FFF2-40B4-BE49-F238E27FC236}">
                    <a16:creationId xmlns:a16="http://schemas.microsoft.com/office/drawing/2014/main" id="{0652F033-69B1-441C-918A-464C28726209}"/>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6">
                <a:extLst>
                  <a:ext uri="{FF2B5EF4-FFF2-40B4-BE49-F238E27FC236}">
                    <a16:creationId xmlns:a16="http://schemas.microsoft.com/office/drawing/2014/main" id="{7F25C807-3DAF-DA5D-8C29-9FBB8B787777}"/>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57">
                <a:extLst>
                  <a:ext uri="{FF2B5EF4-FFF2-40B4-BE49-F238E27FC236}">
                    <a16:creationId xmlns:a16="http://schemas.microsoft.com/office/drawing/2014/main" id="{CACAEA44-88CF-C832-9DCF-7002D9BF8A9E}"/>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8">
                <a:extLst>
                  <a:ext uri="{FF2B5EF4-FFF2-40B4-BE49-F238E27FC236}">
                    <a16:creationId xmlns:a16="http://schemas.microsoft.com/office/drawing/2014/main" id="{620BB00B-C4D3-4F16-542B-B660B6242AB0}"/>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13" name="Freeform 59">
                <a:extLst>
                  <a:ext uri="{FF2B5EF4-FFF2-40B4-BE49-F238E27FC236}">
                    <a16:creationId xmlns:a16="http://schemas.microsoft.com/office/drawing/2014/main" id="{8F81808E-9042-0753-0D39-9B915B62926D}"/>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60">
                <a:extLst>
                  <a:ext uri="{FF2B5EF4-FFF2-40B4-BE49-F238E27FC236}">
                    <a16:creationId xmlns:a16="http://schemas.microsoft.com/office/drawing/2014/main" id="{95B2C287-1319-9644-5AEC-7CB89D419236}"/>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61">
                <a:extLst>
                  <a:ext uri="{FF2B5EF4-FFF2-40B4-BE49-F238E27FC236}">
                    <a16:creationId xmlns:a16="http://schemas.microsoft.com/office/drawing/2014/main" id="{F7660494-3B92-D638-168D-D35880EBB3E3}"/>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62">
                <a:extLst>
                  <a:ext uri="{FF2B5EF4-FFF2-40B4-BE49-F238E27FC236}">
                    <a16:creationId xmlns:a16="http://schemas.microsoft.com/office/drawing/2014/main" id="{AA70C451-E08F-50A8-13AA-667310A110A3}"/>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63">
                <a:extLst>
                  <a:ext uri="{FF2B5EF4-FFF2-40B4-BE49-F238E27FC236}">
                    <a16:creationId xmlns:a16="http://schemas.microsoft.com/office/drawing/2014/main" id="{E62D84EA-DF4B-073C-FA69-D51D0CDA9DB1}"/>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64">
                <a:extLst>
                  <a:ext uri="{FF2B5EF4-FFF2-40B4-BE49-F238E27FC236}">
                    <a16:creationId xmlns:a16="http://schemas.microsoft.com/office/drawing/2014/main" id="{EEBDEA94-92CF-3EE7-767E-D62A80E3E5A8}"/>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65">
                <a:extLst>
                  <a:ext uri="{FF2B5EF4-FFF2-40B4-BE49-F238E27FC236}">
                    <a16:creationId xmlns:a16="http://schemas.microsoft.com/office/drawing/2014/main" id="{FEFBEE37-678E-99F3-B014-A3EA00D533D6}"/>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66">
                <a:extLst>
                  <a:ext uri="{FF2B5EF4-FFF2-40B4-BE49-F238E27FC236}">
                    <a16:creationId xmlns:a16="http://schemas.microsoft.com/office/drawing/2014/main" id="{021BA66F-A70C-4A9B-BAD8-F40B4BE374E9}"/>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67">
                <a:extLst>
                  <a:ext uri="{FF2B5EF4-FFF2-40B4-BE49-F238E27FC236}">
                    <a16:creationId xmlns:a16="http://schemas.microsoft.com/office/drawing/2014/main" id="{152A5D9A-4069-572F-C072-72554D7DD4A6}"/>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68">
                <a:extLst>
                  <a:ext uri="{FF2B5EF4-FFF2-40B4-BE49-F238E27FC236}">
                    <a16:creationId xmlns:a16="http://schemas.microsoft.com/office/drawing/2014/main" id="{6CF14784-06E8-7847-28AF-3F96B13FD218}"/>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69">
                <a:extLst>
                  <a:ext uri="{FF2B5EF4-FFF2-40B4-BE49-F238E27FC236}">
                    <a16:creationId xmlns:a16="http://schemas.microsoft.com/office/drawing/2014/main" id="{F823C2E4-835D-BD31-8A10-FDF9E1AE3EE9}"/>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70">
                <a:extLst>
                  <a:ext uri="{FF2B5EF4-FFF2-40B4-BE49-F238E27FC236}">
                    <a16:creationId xmlns:a16="http://schemas.microsoft.com/office/drawing/2014/main" id="{00D54859-F990-1EDE-CBFD-C3907DC51C6C}"/>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71">
                <a:extLst>
                  <a:ext uri="{FF2B5EF4-FFF2-40B4-BE49-F238E27FC236}">
                    <a16:creationId xmlns:a16="http://schemas.microsoft.com/office/drawing/2014/main" id="{B9463DA1-E6BA-C2A2-9215-FBFD9EDF85D6}"/>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72">
                <a:extLst>
                  <a:ext uri="{FF2B5EF4-FFF2-40B4-BE49-F238E27FC236}">
                    <a16:creationId xmlns:a16="http://schemas.microsoft.com/office/drawing/2014/main" id="{45C3235B-080F-345A-89B4-3F8A26FDE6AE}"/>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3">
                <a:extLst>
                  <a:ext uri="{FF2B5EF4-FFF2-40B4-BE49-F238E27FC236}">
                    <a16:creationId xmlns:a16="http://schemas.microsoft.com/office/drawing/2014/main" id="{2D47278C-2CDC-1E55-D3B3-16E7780B5FAB}"/>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28" name="Freeform 74">
                <a:extLst>
                  <a:ext uri="{FF2B5EF4-FFF2-40B4-BE49-F238E27FC236}">
                    <a16:creationId xmlns:a16="http://schemas.microsoft.com/office/drawing/2014/main" id="{294600BF-6A35-D290-3C87-0991DB2F9521}"/>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75">
                <a:extLst>
                  <a:ext uri="{FF2B5EF4-FFF2-40B4-BE49-F238E27FC236}">
                    <a16:creationId xmlns:a16="http://schemas.microsoft.com/office/drawing/2014/main" id="{7844F52F-D10F-B3B7-2C66-6C5179201A0C}"/>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76">
                <a:extLst>
                  <a:ext uri="{FF2B5EF4-FFF2-40B4-BE49-F238E27FC236}">
                    <a16:creationId xmlns:a16="http://schemas.microsoft.com/office/drawing/2014/main" id="{F62F5AA0-1144-C4A5-57AC-32C97CA03AAA}"/>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77">
                <a:extLst>
                  <a:ext uri="{FF2B5EF4-FFF2-40B4-BE49-F238E27FC236}">
                    <a16:creationId xmlns:a16="http://schemas.microsoft.com/office/drawing/2014/main" id="{5592D336-B7AE-667F-8CDD-EFC39224CAEE}"/>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78">
                <a:extLst>
                  <a:ext uri="{FF2B5EF4-FFF2-40B4-BE49-F238E27FC236}">
                    <a16:creationId xmlns:a16="http://schemas.microsoft.com/office/drawing/2014/main" id="{070C8E47-1A45-6A87-E585-5C9460A98346}"/>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Rectangle 79">
                <a:extLst>
                  <a:ext uri="{FF2B5EF4-FFF2-40B4-BE49-F238E27FC236}">
                    <a16:creationId xmlns:a16="http://schemas.microsoft.com/office/drawing/2014/main" id="{8035EDFB-4BAC-0752-D17C-18CD9BD1690A}"/>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3634" name="Rectangle 80">
                <a:extLst>
                  <a:ext uri="{FF2B5EF4-FFF2-40B4-BE49-F238E27FC236}">
                    <a16:creationId xmlns:a16="http://schemas.microsoft.com/office/drawing/2014/main" id="{16804910-87F0-511F-AA17-F24D7344FE9D}"/>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3635" name="Freeform 81">
                <a:extLst>
                  <a:ext uri="{FF2B5EF4-FFF2-40B4-BE49-F238E27FC236}">
                    <a16:creationId xmlns:a16="http://schemas.microsoft.com/office/drawing/2014/main" id="{7C46506C-7D4B-E530-90A5-86CB0DDF4305}"/>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Freeform 82">
                <a:extLst>
                  <a:ext uri="{FF2B5EF4-FFF2-40B4-BE49-F238E27FC236}">
                    <a16:creationId xmlns:a16="http://schemas.microsoft.com/office/drawing/2014/main" id="{99A18200-CBE1-3E83-AF22-7757DBAB640E}"/>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7" name="Freeform 83">
                <a:extLst>
                  <a:ext uri="{FF2B5EF4-FFF2-40B4-BE49-F238E27FC236}">
                    <a16:creationId xmlns:a16="http://schemas.microsoft.com/office/drawing/2014/main" id="{5500F7E4-E94D-21AC-E035-DA63F43DD3A6}"/>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8" name="Freeform 84">
                <a:extLst>
                  <a:ext uri="{FF2B5EF4-FFF2-40B4-BE49-F238E27FC236}">
                    <a16:creationId xmlns:a16="http://schemas.microsoft.com/office/drawing/2014/main" id="{2D5ACA9A-6B78-1EB4-3DFE-041FD82CEFAC}"/>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9" name="Freeform 85">
                <a:extLst>
                  <a:ext uri="{FF2B5EF4-FFF2-40B4-BE49-F238E27FC236}">
                    <a16:creationId xmlns:a16="http://schemas.microsoft.com/office/drawing/2014/main" id="{400B5909-96C7-A96D-00B6-FE293857FB78}"/>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0" name="Freeform 86">
                <a:extLst>
                  <a:ext uri="{FF2B5EF4-FFF2-40B4-BE49-F238E27FC236}">
                    <a16:creationId xmlns:a16="http://schemas.microsoft.com/office/drawing/2014/main" id="{D82D7407-DDFD-C280-74ED-D334C2673AE3}"/>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1" name="Freeform 87">
                <a:extLst>
                  <a:ext uri="{FF2B5EF4-FFF2-40B4-BE49-F238E27FC236}">
                    <a16:creationId xmlns:a16="http://schemas.microsoft.com/office/drawing/2014/main" id="{E0521353-3F25-0AC0-A5DD-3D286C018951}"/>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8">
                <a:extLst>
                  <a:ext uri="{FF2B5EF4-FFF2-40B4-BE49-F238E27FC236}">
                    <a16:creationId xmlns:a16="http://schemas.microsoft.com/office/drawing/2014/main" id="{E0658874-AE57-861A-7167-A072005A94EB}"/>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43" name="Freeform 89">
                <a:extLst>
                  <a:ext uri="{FF2B5EF4-FFF2-40B4-BE49-F238E27FC236}">
                    <a16:creationId xmlns:a16="http://schemas.microsoft.com/office/drawing/2014/main" id="{DBA1DB9C-D893-8CA0-FE32-F30338AB7CF7}"/>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4" name="Freeform 90">
                <a:extLst>
                  <a:ext uri="{FF2B5EF4-FFF2-40B4-BE49-F238E27FC236}">
                    <a16:creationId xmlns:a16="http://schemas.microsoft.com/office/drawing/2014/main" id="{62EA2CD0-D70E-D469-B95B-EE192BD59493}"/>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5" name="Freeform 91">
                <a:extLst>
                  <a:ext uri="{FF2B5EF4-FFF2-40B4-BE49-F238E27FC236}">
                    <a16:creationId xmlns:a16="http://schemas.microsoft.com/office/drawing/2014/main" id="{C85AB3FA-EEAB-BAE8-5825-332BBB3C15E4}"/>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6" name="Freeform 92">
                <a:extLst>
                  <a:ext uri="{FF2B5EF4-FFF2-40B4-BE49-F238E27FC236}">
                    <a16:creationId xmlns:a16="http://schemas.microsoft.com/office/drawing/2014/main" id="{EF2B02E1-00EA-BED0-F7EB-9793DE250F64}"/>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7" name="Freeform 93">
                <a:extLst>
                  <a:ext uri="{FF2B5EF4-FFF2-40B4-BE49-F238E27FC236}">
                    <a16:creationId xmlns:a16="http://schemas.microsoft.com/office/drawing/2014/main" id="{3BCACDB4-B40D-B8FE-769C-9558D6836003}"/>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8" name="Freeform 94">
                <a:extLst>
                  <a:ext uri="{FF2B5EF4-FFF2-40B4-BE49-F238E27FC236}">
                    <a16:creationId xmlns:a16="http://schemas.microsoft.com/office/drawing/2014/main" id="{BC10F125-47CC-C366-7F15-739BA28082FA}"/>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9" name="Freeform 95">
                <a:extLst>
                  <a:ext uri="{FF2B5EF4-FFF2-40B4-BE49-F238E27FC236}">
                    <a16:creationId xmlns:a16="http://schemas.microsoft.com/office/drawing/2014/main" id="{ED8F68C6-0E14-7AAC-18DE-E0F3737D618B}"/>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6">
                <a:extLst>
                  <a:ext uri="{FF2B5EF4-FFF2-40B4-BE49-F238E27FC236}">
                    <a16:creationId xmlns:a16="http://schemas.microsoft.com/office/drawing/2014/main" id="{088253E1-DE15-1692-82C0-A44F8BB9ED83}"/>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51" name="Freeform 97">
                <a:extLst>
                  <a:ext uri="{FF2B5EF4-FFF2-40B4-BE49-F238E27FC236}">
                    <a16:creationId xmlns:a16="http://schemas.microsoft.com/office/drawing/2014/main" id="{441DBD21-1BDE-8A85-A6C0-D214619D921C}"/>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2" name="Freeform 98">
                <a:extLst>
                  <a:ext uri="{FF2B5EF4-FFF2-40B4-BE49-F238E27FC236}">
                    <a16:creationId xmlns:a16="http://schemas.microsoft.com/office/drawing/2014/main" id="{36F1546B-81D7-7C43-84AD-78BA40F8FFE7}"/>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3" name="Freeform 99">
                <a:extLst>
                  <a:ext uri="{FF2B5EF4-FFF2-40B4-BE49-F238E27FC236}">
                    <a16:creationId xmlns:a16="http://schemas.microsoft.com/office/drawing/2014/main" id="{AEA63F80-5A88-FAC7-B0A7-622518641405}"/>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4" name="Freeform 100">
                <a:extLst>
                  <a:ext uri="{FF2B5EF4-FFF2-40B4-BE49-F238E27FC236}">
                    <a16:creationId xmlns:a16="http://schemas.microsoft.com/office/drawing/2014/main" id="{5D183866-EC04-201B-767D-C53C4537762A}"/>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5" name="Freeform 101">
                <a:extLst>
                  <a:ext uri="{FF2B5EF4-FFF2-40B4-BE49-F238E27FC236}">
                    <a16:creationId xmlns:a16="http://schemas.microsoft.com/office/drawing/2014/main" id="{1466BE82-DD08-5537-44BF-A62298E42E13}"/>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02">
                <a:extLst>
                  <a:ext uri="{FF2B5EF4-FFF2-40B4-BE49-F238E27FC236}">
                    <a16:creationId xmlns:a16="http://schemas.microsoft.com/office/drawing/2014/main" id="{0D5AF48F-3E6A-1A2A-9664-94E8152D0A42}"/>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23559" name="Picture 1" descr="C:\Users\Tina\AppData\Local\Microsoft\Windows\Temporary Internet Files\Content.IE5\O4NV9NBL\MC900203008[1].wmf">
              <a:extLst>
                <a:ext uri="{FF2B5EF4-FFF2-40B4-BE49-F238E27FC236}">
                  <a16:creationId xmlns:a16="http://schemas.microsoft.com/office/drawing/2014/main" id="{29865370-431E-220C-E464-11FC32DD0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8277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51D1CF43-3AE7-82A5-E721-01E1DDFCC83D}"/>
              </a:ext>
            </a:extLst>
          </p:cNvPr>
          <p:cNvSpPr>
            <a:spLocks noChangeArrowheads="1"/>
          </p:cNvSpPr>
          <p:nvPr/>
        </p:nvSpPr>
        <p:spPr bwMode="auto">
          <a:xfrm>
            <a:off x="0" y="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So was fulfilled what was spoken </a:t>
            </a:r>
          </a:p>
          <a:p>
            <a:pPr algn="ctr" eaLnBrk="1" hangingPunct="1">
              <a:spcBef>
                <a:spcPct val="0"/>
              </a:spcBef>
              <a:buFontTx/>
              <a:buNone/>
            </a:pPr>
            <a:r>
              <a:rPr lang="en-US" altLang="en-US" b="1" i="1" dirty="0"/>
              <a:t>through the prophet: </a:t>
            </a:r>
          </a:p>
          <a:p>
            <a:pPr algn="ctr" eaLnBrk="1" hangingPunct="1">
              <a:spcBef>
                <a:spcPct val="0"/>
              </a:spcBef>
              <a:buFontTx/>
              <a:buNone/>
            </a:pPr>
            <a:r>
              <a:rPr lang="en-US" altLang="en-US" b="1" i="1" dirty="0"/>
              <a:t>   “I will open my mouth in parables, </a:t>
            </a:r>
            <a:br>
              <a:rPr lang="en-US" altLang="en-US" b="1" i="1" dirty="0"/>
            </a:br>
            <a:r>
              <a:rPr lang="en-US" altLang="en-US" b="1" i="1" dirty="0"/>
              <a:t>   I will utter things hidden </a:t>
            </a:r>
          </a:p>
          <a:p>
            <a:pPr algn="ctr" eaLnBrk="1" hangingPunct="1">
              <a:spcBef>
                <a:spcPct val="0"/>
              </a:spcBef>
              <a:buFontTx/>
              <a:buNone/>
            </a:pPr>
            <a:r>
              <a:rPr lang="en-US" altLang="en-US" b="1" i="1" dirty="0"/>
              <a:t>since the creation of the world.”</a:t>
            </a:r>
          </a:p>
        </p:txBody>
      </p:sp>
      <p:pic>
        <p:nvPicPr>
          <p:cNvPr id="23555" name="Picture 3" descr="C:\Users\Tina\AppData\Local\Microsoft\Windows\Temporary Internet Files\Content.IE5\BD07W7HU\MC900203038[1].wmf">
            <a:extLst>
              <a:ext uri="{FF2B5EF4-FFF2-40B4-BE49-F238E27FC236}">
                <a16:creationId xmlns:a16="http://schemas.microsoft.com/office/drawing/2014/main" id="{4DF3E6E6-5015-FDD5-4770-496224D96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76600" y="3930650"/>
            <a:ext cx="152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3">
            <a:extLst>
              <a:ext uri="{FF2B5EF4-FFF2-40B4-BE49-F238E27FC236}">
                <a16:creationId xmlns:a16="http://schemas.microsoft.com/office/drawing/2014/main" id="{A6DDCE47-83E7-ECB9-414B-24CF89724C2B}"/>
              </a:ext>
            </a:extLst>
          </p:cNvPr>
          <p:cNvGrpSpPr>
            <a:grpSpLocks/>
          </p:cNvGrpSpPr>
          <p:nvPr/>
        </p:nvGrpSpPr>
        <p:grpSpPr bwMode="auto">
          <a:xfrm>
            <a:off x="762000" y="3673475"/>
            <a:ext cx="2501900" cy="3184525"/>
            <a:chOff x="685800" y="3674093"/>
            <a:chExt cx="2502456" cy="3183907"/>
          </a:xfrm>
        </p:grpSpPr>
        <p:grpSp>
          <p:nvGrpSpPr>
            <p:cNvPr id="23558" name="Group 6">
              <a:extLst>
                <a:ext uri="{FF2B5EF4-FFF2-40B4-BE49-F238E27FC236}">
                  <a16:creationId xmlns:a16="http://schemas.microsoft.com/office/drawing/2014/main" id="{A20FA51E-04F4-F07E-04B5-DDE98A3282F2}"/>
                </a:ext>
              </a:extLst>
            </p:cNvPr>
            <p:cNvGrpSpPr>
              <a:grpSpLocks noChangeAspect="1"/>
            </p:cNvGrpSpPr>
            <p:nvPr/>
          </p:nvGrpSpPr>
          <p:grpSpPr bwMode="auto">
            <a:xfrm flipH="1">
              <a:off x="685800" y="3674093"/>
              <a:ext cx="1524000" cy="3183907"/>
              <a:chOff x="1536" y="1543"/>
              <a:chExt cx="1728" cy="2777"/>
            </a:xfrm>
          </p:grpSpPr>
          <p:sp>
            <p:nvSpPr>
              <p:cNvPr id="23560" name="AutoShape 5">
                <a:extLst>
                  <a:ext uri="{FF2B5EF4-FFF2-40B4-BE49-F238E27FC236}">
                    <a16:creationId xmlns:a16="http://schemas.microsoft.com/office/drawing/2014/main" id="{09A6E0ED-69CA-ACFA-2CA6-B4D1D21C8120}"/>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1" name="Freeform 7">
                <a:extLst>
                  <a:ext uri="{FF2B5EF4-FFF2-40B4-BE49-F238E27FC236}">
                    <a16:creationId xmlns:a16="http://schemas.microsoft.com/office/drawing/2014/main" id="{7568F3E5-AF41-9347-C646-1BA02EF93559}"/>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8">
                <a:extLst>
                  <a:ext uri="{FF2B5EF4-FFF2-40B4-BE49-F238E27FC236}">
                    <a16:creationId xmlns:a16="http://schemas.microsoft.com/office/drawing/2014/main" id="{DAAB4108-B176-45DD-2EEB-138392A6A853}"/>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a:extLst>
                  <a:ext uri="{FF2B5EF4-FFF2-40B4-BE49-F238E27FC236}">
                    <a16:creationId xmlns:a16="http://schemas.microsoft.com/office/drawing/2014/main" id="{6520F389-E283-19FA-B180-ACB0AE4194F4}"/>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64" name="Freeform 10">
                <a:extLst>
                  <a:ext uri="{FF2B5EF4-FFF2-40B4-BE49-F238E27FC236}">
                    <a16:creationId xmlns:a16="http://schemas.microsoft.com/office/drawing/2014/main" id="{9FA93503-A9F1-B920-7825-A65D4177F5B7}"/>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1">
                <a:extLst>
                  <a:ext uri="{FF2B5EF4-FFF2-40B4-BE49-F238E27FC236}">
                    <a16:creationId xmlns:a16="http://schemas.microsoft.com/office/drawing/2014/main" id="{4577B733-7B73-8139-0DFC-A117DADDA9FC}"/>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2">
                <a:extLst>
                  <a:ext uri="{FF2B5EF4-FFF2-40B4-BE49-F238E27FC236}">
                    <a16:creationId xmlns:a16="http://schemas.microsoft.com/office/drawing/2014/main" id="{4E59DFCF-8409-F56F-3F07-B41D15F7EF88}"/>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3">
                <a:extLst>
                  <a:ext uri="{FF2B5EF4-FFF2-40B4-BE49-F238E27FC236}">
                    <a16:creationId xmlns:a16="http://schemas.microsoft.com/office/drawing/2014/main" id="{A7E2B789-D441-CBA6-3E44-99AD57B010F0}"/>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4">
                <a:extLst>
                  <a:ext uri="{FF2B5EF4-FFF2-40B4-BE49-F238E27FC236}">
                    <a16:creationId xmlns:a16="http://schemas.microsoft.com/office/drawing/2014/main" id="{83D98F98-FC7B-3ACD-FF41-45B0E85EF6BE}"/>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5">
                <a:extLst>
                  <a:ext uri="{FF2B5EF4-FFF2-40B4-BE49-F238E27FC236}">
                    <a16:creationId xmlns:a16="http://schemas.microsoft.com/office/drawing/2014/main" id="{8BA74983-3F9D-D9FF-E69B-D93ABFCBEC3F}"/>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6">
                <a:extLst>
                  <a:ext uri="{FF2B5EF4-FFF2-40B4-BE49-F238E27FC236}">
                    <a16:creationId xmlns:a16="http://schemas.microsoft.com/office/drawing/2014/main" id="{E720A62A-BEAA-1F95-5B87-D1C00EFAA3DA}"/>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7">
                <a:extLst>
                  <a:ext uri="{FF2B5EF4-FFF2-40B4-BE49-F238E27FC236}">
                    <a16:creationId xmlns:a16="http://schemas.microsoft.com/office/drawing/2014/main" id="{A08F4FDE-B01F-22EC-3C86-1ACEA2DDBB63}"/>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18">
                <a:extLst>
                  <a:ext uri="{FF2B5EF4-FFF2-40B4-BE49-F238E27FC236}">
                    <a16:creationId xmlns:a16="http://schemas.microsoft.com/office/drawing/2014/main" id="{3CB5A78B-EA4F-8C82-6863-9F1AB46479BD}"/>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19">
                <a:extLst>
                  <a:ext uri="{FF2B5EF4-FFF2-40B4-BE49-F238E27FC236}">
                    <a16:creationId xmlns:a16="http://schemas.microsoft.com/office/drawing/2014/main" id="{04862F4C-1008-AA79-DEA4-0C1EEED7E0F3}"/>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0">
                <a:extLst>
                  <a:ext uri="{FF2B5EF4-FFF2-40B4-BE49-F238E27FC236}">
                    <a16:creationId xmlns:a16="http://schemas.microsoft.com/office/drawing/2014/main" id="{F39BFB00-5297-49CB-BB2D-53B3E68646EF}"/>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1">
                <a:extLst>
                  <a:ext uri="{FF2B5EF4-FFF2-40B4-BE49-F238E27FC236}">
                    <a16:creationId xmlns:a16="http://schemas.microsoft.com/office/drawing/2014/main" id="{CDB11A33-B907-9628-15BF-7075D3FBE975}"/>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2">
                <a:extLst>
                  <a:ext uri="{FF2B5EF4-FFF2-40B4-BE49-F238E27FC236}">
                    <a16:creationId xmlns:a16="http://schemas.microsoft.com/office/drawing/2014/main" id="{49A6616E-CD57-A655-E131-75D48471F4E1}"/>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3">
                <a:extLst>
                  <a:ext uri="{FF2B5EF4-FFF2-40B4-BE49-F238E27FC236}">
                    <a16:creationId xmlns:a16="http://schemas.microsoft.com/office/drawing/2014/main" id="{4BAC9DBA-DCFF-EA0B-AF91-6EEA776BB104}"/>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78" name="Freeform 24">
                <a:extLst>
                  <a:ext uri="{FF2B5EF4-FFF2-40B4-BE49-F238E27FC236}">
                    <a16:creationId xmlns:a16="http://schemas.microsoft.com/office/drawing/2014/main" id="{1B2C167D-6735-86A6-6A96-2211019F731C}"/>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5">
                <a:extLst>
                  <a:ext uri="{FF2B5EF4-FFF2-40B4-BE49-F238E27FC236}">
                    <a16:creationId xmlns:a16="http://schemas.microsoft.com/office/drawing/2014/main" id="{7DBB1F5F-9298-8CF1-C513-B8AA4E10F2D0}"/>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6">
                <a:extLst>
                  <a:ext uri="{FF2B5EF4-FFF2-40B4-BE49-F238E27FC236}">
                    <a16:creationId xmlns:a16="http://schemas.microsoft.com/office/drawing/2014/main" id="{A5CA8B69-D474-6A58-6354-13C6853F6325}"/>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27">
                <a:extLst>
                  <a:ext uri="{FF2B5EF4-FFF2-40B4-BE49-F238E27FC236}">
                    <a16:creationId xmlns:a16="http://schemas.microsoft.com/office/drawing/2014/main" id="{B8086F1B-2EA2-EA0D-FD31-69B8824D05A2}"/>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28">
                <a:extLst>
                  <a:ext uri="{FF2B5EF4-FFF2-40B4-BE49-F238E27FC236}">
                    <a16:creationId xmlns:a16="http://schemas.microsoft.com/office/drawing/2014/main" id="{4D1CBB98-4490-9547-2698-DDF692D5015E}"/>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1D5EE01B-1CF2-2A4B-DE1D-8172E4DAC96F}"/>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1" name="Freeform 30">
                <a:extLst>
                  <a:ext uri="{FF2B5EF4-FFF2-40B4-BE49-F238E27FC236}">
                    <a16:creationId xmlns:a16="http://schemas.microsoft.com/office/drawing/2014/main" id="{DF9D329D-5092-7A6F-D167-12FE6F28F0E0}"/>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85" name="Freeform 31">
                <a:extLst>
                  <a:ext uri="{FF2B5EF4-FFF2-40B4-BE49-F238E27FC236}">
                    <a16:creationId xmlns:a16="http://schemas.microsoft.com/office/drawing/2014/main" id="{3A005346-99E5-38EE-BE31-B53CEEA75142}"/>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2">
                <a:extLst>
                  <a:ext uri="{FF2B5EF4-FFF2-40B4-BE49-F238E27FC236}">
                    <a16:creationId xmlns:a16="http://schemas.microsoft.com/office/drawing/2014/main" id="{8CD6EE65-5784-177E-E323-189BC89DAE84}"/>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3">
                <a:extLst>
                  <a:ext uri="{FF2B5EF4-FFF2-40B4-BE49-F238E27FC236}">
                    <a16:creationId xmlns:a16="http://schemas.microsoft.com/office/drawing/2014/main" id="{278AE77C-BB6E-B56D-246B-E523C41305C9}"/>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C5E6EC8F-9B1B-E459-DE35-C071BBD80A2F}"/>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89" name="Freeform 35">
                <a:extLst>
                  <a:ext uri="{FF2B5EF4-FFF2-40B4-BE49-F238E27FC236}">
                    <a16:creationId xmlns:a16="http://schemas.microsoft.com/office/drawing/2014/main" id="{0A023D9E-0436-B29C-B629-1999A1458534}"/>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6">
                <a:extLst>
                  <a:ext uri="{FF2B5EF4-FFF2-40B4-BE49-F238E27FC236}">
                    <a16:creationId xmlns:a16="http://schemas.microsoft.com/office/drawing/2014/main" id="{0DDC5FFD-A6C9-DF01-CE1A-C743C21572F0}"/>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94DE7743-F6F5-EBDD-9035-BB636FB7C590}"/>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592" name="Freeform 38">
                <a:extLst>
                  <a:ext uri="{FF2B5EF4-FFF2-40B4-BE49-F238E27FC236}">
                    <a16:creationId xmlns:a16="http://schemas.microsoft.com/office/drawing/2014/main" id="{7BAC2494-7A8B-14A1-675F-16B0FDEF35FB}"/>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39">
                <a:extLst>
                  <a:ext uri="{FF2B5EF4-FFF2-40B4-BE49-F238E27FC236}">
                    <a16:creationId xmlns:a16="http://schemas.microsoft.com/office/drawing/2014/main" id="{C51AF158-F539-CD64-E06E-9A7D0CFB85B3}"/>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0">
                <a:extLst>
                  <a:ext uri="{FF2B5EF4-FFF2-40B4-BE49-F238E27FC236}">
                    <a16:creationId xmlns:a16="http://schemas.microsoft.com/office/drawing/2014/main" id="{73551F3B-D7E0-B0FF-DB93-AAB69A4FC099}"/>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1">
                <a:extLst>
                  <a:ext uri="{FF2B5EF4-FFF2-40B4-BE49-F238E27FC236}">
                    <a16:creationId xmlns:a16="http://schemas.microsoft.com/office/drawing/2014/main" id="{CD60CD54-E4FC-F838-616E-04F139E26F9C}"/>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2">
                <a:extLst>
                  <a:ext uri="{FF2B5EF4-FFF2-40B4-BE49-F238E27FC236}">
                    <a16:creationId xmlns:a16="http://schemas.microsoft.com/office/drawing/2014/main" id="{9887B1C0-4E87-A599-D1A2-E9BDD00DC134}"/>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3">
                <a:extLst>
                  <a:ext uri="{FF2B5EF4-FFF2-40B4-BE49-F238E27FC236}">
                    <a16:creationId xmlns:a16="http://schemas.microsoft.com/office/drawing/2014/main" id="{3895ED48-DF82-0FC1-F85B-C694D80C29CD}"/>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4">
                <a:extLst>
                  <a:ext uri="{FF2B5EF4-FFF2-40B4-BE49-F238E27FC236}">
                    <a16:creationId xmlns:a16="http://schemas.microsoft.com/office/drawing/2014/main" id="{2B55DC24-8DB9-798A-D59D-04A80905F71A}"/>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5">
                <a:extLst>
                  <a:ext uri="{FF2B5EF4-FFF2-40B4-BE49-F238E27FC236}">
                    <a16:creationId xmlns:a16="http://schemas.microsoft.com/office/drawing/2014/main" id="{CF17D8AD-9767-F233-4259-9B1ED45F17DC}"/>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6">
                <a:extLst>
                  <a:ext uri="{FF2B5EF4-FFF2-40B4-BE49-F238E27FC236}">
                    <a16:creationId xmlns:a16="http://schemas.microsoft.com/office/drawing/2014/main" id="{FA72C9A2-11FC-BB85-2C62-8F1D48943482}"/>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7">
                <a:extLst>
                  <a:ext uri="{FF2B5EF4-FFF2-40B4-BE49-F238E27FC236}">
                    <a16:creationId xmlns:a16="http://schemas.microsoft.com/office/drawing/2014/main" id="{8EDD3880-6D31-7856-D03F-28F76B19CB3F}"/>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48">
                <a:extLst>
                  <a:ext uri="{FF2B5EF4-FFF2-40B4-BE49-F238E27FC236}">
                    <a16:creationId xmlns:a16="http://schemas.microsoft.com/office/drawing/2014/main" id="{5517264A-676B-B796-C2B7-38F5FA1B0137}"/>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49">
                <a:extLst>
                  <a:ext uri="{FF2B5EF4-FFF2-40B4-BE49-F238E27FC236}">
                    <a16:creationId xmlns:a16="http://schemas.microsoft.com/office/drawing/2014/main" id="{0D409B49-2F6D-D7CB-ECA0-AD571D15E08B}"/>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0">
                <a:extLst>
                  <a:ext uri="{FF2B5EF4-FFF2-40B4-BE49-F238E27FC236}">
                    <a16:creationId xmlns:a16="http://schemas.microsoft.com/office/drawing/2014/main" id="{185E7695-CF20-3D27-77FD-08A650BB4183}"/>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05" name="Freeform 51">
                <a:extLst>
                  <a:ext uri="{FF2B5EF4-FFF2-40B4-BE49-F238E27FC236}">
                    <a16:creationId xmlns:a16="http://schemas.microsoft.com/office/drawing/2014/main" id="{3F94DCB8-D06E-398E-BAA4-DB6AE60290B2}"/>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2">
                <a:extLst>
                  <a:ext uri="{FF2B5EF4-FFF2-40B4-BE49-F238E27FC236}">
                    <a16:creationId xmlns:a16="http://schemas.microsoft.com/office/drawing/2014/main" id="{5A775CB5-4457-EEBD-5BFC-EB75022E2316}"/>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3">
                <a:extLst>
                  <a:ext uri="{FF2B5EF4-FFF2-40B4-BE49-F238E27FC236}">
                    <a16:creationId xmlns:a16="http://schemas.microsoft.com/office/drawing/2014/main" id="{1F9D87E3-78F7-1A6E-7E63-EC1A712DBA7D}"/>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4">
                <a:extLst>
                  <a:ext uri="{FF2B5EF4-FFF2-40B4-BE49-F238E27FC236}">
                    <a16:creationId xmlns:a16="http://schemas.microsoft.com/office/drawing/2014/main" id="{555C8B03-2C48-BB90-95EB-08A35269D544}"/>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09" name="Freeform 55">
                <a:extLst>
                  <a:ext uri="{FF2B5EF4-FFF2-40B4-BE49-F238E27FC236}">
                    <a16:creationId xmlns:a16="http://schemas.microsoft.com/office/drawing/2014/main" id="{0652F033-69B1-441C-918A-464C28726209}"/>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6">
                <a:extLst>
                  <a:ext uri="{FF2B5EF4-FFF2-40B4-BE49-F238E27FC236}">
                    <a16:creationId xmlns:a16="http://schemas.microsoft.com/office/drawing/2014/main" id="{7F25C807-3DAF-DA5D-8C29-9FBB8B787777}"/>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57">
                <a:extLst>
                  <a:ext uri="{FF2B5EF4-FFF2-40B4-BE49-F238E27FC236}">
                    <a16:creationId xmlns:a16="http://schemas.microsoft.com/office/drawing/2014/main" id="{CACAEA44-88CF-C832-9DCF-7002D9BF8A9E}"/>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8">
                <a:extLst>
                  <a:ext uri="{FF2B5EF4-FFF2-40B4-BE49-F238E27FC236}">
                    <a16:creationId xmlns:a16="http://schemas.microsoft.com/office/drawing/2014/main" id="{620BB00B-C4D3-4F16-542B-B660B6242AB0}"/>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13" name="Freeform 59">
                <a:extLst>
                  <a:ext uri="{FF2B5EF4-FFF2-40B4-BE49-F238E27FC236}">
                    <a16:creationId xmlns:a16="http://schemas.microsoft.com/office/drawing/2014/main" id="{8F81808E-9042-0753-0D39-9B915B62926D}"/>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60">
                <a:extLst>
                  <a:ext uri="{FF2B5EF4-FFF2-40B4-BE49-F238E27FC236}">
                    <a16:creationId xmlns:a16="http://schemas.microsoft.com/office/drawing/2014/main" id="{95B2C287-1319-9644-5AEC-7CB89D419236}"/>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61">
                <a:extLst>
                  <a:ext uri="{FF2B5EF4-FFF2-40B4-BE49-F238E27FC236}">
                    <a16:creationId xmlns:a16="http://schemas.microsoft.com/office/drawing/2014/main" id="{F7660494-3B92-D638-168D-D35880EBB3E3}"/>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62">
                <a:extLst>
                  <a:ext uri="{FF2B5EF4-FFF2-40B4-BE49-F238E27FC236}">
                    <a16:creationId xmlns:a16="http://schemas.microsoft.com/office/drawing/2014/main" id="{AA70C451-E08F-50A8-13AA-667310A110A3}"/>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63">
                <a:extLst>
                  <a:ext uri="{FF2B5EF4-FFF2-40B4-BE49-F238E27FC236}">
                    <a16:creationId xmlns:a16="http://schemas.microsoft.com/office/drawing/2014/main" id="{E62D84EA-DF4B-073C-FA69-D51D0CDA9DB1}"/>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64">
                <a:extLst>
                  <a:ext uri="{FF2B5EF4-FFF2-40B4-BE49-F238E27FC236}">
                    <a16:creationId xmlns:a16="http://schemas.microsoft.com/office/drawing/2014/main" id="{EEBDEA94-92CF-3EE7-767E-D62A80E3E5A8}"/>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65">
                <a:extLst>
                  <a:ext uri="{FF2B5EF4-FFF2-40B4-BE49-F238E27FC236}">
                    <a16:creationId xmlns:a16="http://schemas.microsoft.com/office/drawing/2014/main" id="{FEFBEE37-678E-99F3-B014-A3EA00D533D6}"/>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66">
                <a:extLst>
                  <a:ext uri="{FF2B5EF4-FFF2-40B4-BE49-F238E27FC236}">
                    <a16:creationId xmlns:a16="http://schemas.microsoft.com/office/drawing/2014/main" id="{021BA66F-A70C-4A9B-BAD8-F40B4BE374E9}"/>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67">
                <a:extLst>
                  <a:ext uri="{FF2B5EF4-FFF2-40B4-BE49-F238E27FC236}">
                    <a16:creationId xmlns:a16="http://schemas.microsoft.com/office/drawing/2014/main" id="{152A5D9A-4069-572F-C072-72554D7DD4A6}"/>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68">
                <a:extLst>
                  <a:ext uri="{FF2B5EF4-FFF2-40B4-BE49-F238E27FC236}">
                    <a16:creationId xmlns:a16="http://schemas.microsoft.com/office/drawing/2014/main" id="{6CF14784-06E8-7847-28AF-3F96B13FD218}"/>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69">
                <a:extLst>
                  <a:ext uri="{FF2B5EF4-FFF2-40B4-BE49-F238E27FC236}">
                    <a16:creationId xmlns:a16="http://schemas.microsoft.com/office/drawing/2014/main" id="{F823C2E4-835D-BD31-8A10-FDF9E1AE3EE9}"/>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70">
                <a:extLst>
                  <a:ext uri="{FF2B5EF4-FFF2-40B4-BE49-F238E27FC236}">
                    <a16:creationId xmlns:a16="http://schemas.microsoft.com/office/drawing/2014/main" id="{00D54859-F990-1EDE-CBFD-C3907DC51C6C}"/>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71">
                <a:extLst>
                  <a:ext uri="{FF2B5EF4-FFF2-40B4-BE49-F238E27FC236}">
                    <a16:creationId xmlns:a16="http://schemas.microsoft.com/office/drawing/2014/main" id="{B9463DA1-E6BA-C2A2-9215-FBFD9EDF85D6}"/>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72">
                <a:extLst>
                  <a:ext uri="{FF2B5EF4-FFF2-40B4-BE49-F238E27FC236}">
                    <a16:creationId xmlns:a16="http://schemas.microsoft.com/office/drawing/2014/main" id="{45C3235B-080F-345A-89B4-3F8A26FDE6AE}"/>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3">
                <a:extLst>
                  <a:ext uri="{FF2B5EF4-FFF2-40B4-BE49-F238E27FC236}">
                    <a16:creationId xmlns:a16="http://schemas.microsoft.com/office/drawing/2014/main" id="{2D47278C-2CDC-1E55-D3B3-16E7780B5FAB}"/>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28" name="Freeform 74">
                <a:extLst>
                  <a:ext uri="{FF2B5EF4-FFF2-40B4-BE49-F238E27FC236}">
                    <a16:creationId xmlns:a16="http://schemas.microsoft.com/office/drawing/2014/main" id="{294600BF-6A35-D290-3C87-0991DB2F9521}"/>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75">
                <a:extLst>
                  <a:ext uri="{FF2B5EF4-FFF2-40B4-BE49-F238E27FC236}">
                    <a16:creationId xmlns:a16="http://schemas.microsoft.com/office/drawing/2014/main" id="{7844F52F-D10F-B3B7-2C66-6C5179201A0C}"/>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76">
                <a:extLst>
                  <a:ext uri="{FF2B5EF4-FFF2-40B4-BE49-F238E27FC236}">
                    <a16:creationId xmlns:a16="http://schemas.microsoft.com/office/drawing/2014/main" id="{F62F5AA0-1144-C4A5-57AC-32C97CA03AAA}"/>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77">
                <a:extLst>
                  <a:ext uri="{FF2B5EF4-FFF2-40B4-BE49-F238E27FC236}">
                    <a16:creationId xmlns:a16="http://schemas.microsoft.com/office/drawing/2014/main" id="{5592D336-B7AE-667F-8CDD-EFC39224CAEE}"/>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78">
                <a:extLst>
                  <a:ext uri="{FF2B5EF4-FFF2-40B4-BE49-F238E27FC236}">
                    <a16:creationId xmlns:a16="http://schemas.microsoft.com/office/drawing/2014/main" id="{070C8E47-1A45-6A87-E585-5C9460A98346}"/>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Rectangle 79">
                <a:extLst>
                  <a:ext uri="{FF2B5EF4-FFF2-40B4-BE49-F238E27FC236}">
                    <a16:creationId xmlns:a16="http://schemas.microsoft.com/office/drawing/2014/main" id="{8035EDFB-4BAC-0752-D17C-18CD9BD1690A}"/>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3634" name="Rectangle 80">
                <a:extLst>
                  <a:ext uri="{FF2B5EF4-FFF2-40B4-BE49-F238E27FC236}">
                    <a16:creationId xmlns:a16="http://schemas.microsoft.com/office/drawing/2014/main" id="{16804910-87F0-511F-AA17-F24D7344FE9D}"/>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3635" name="Freeform 81">
                <a:extLst>
                  <a:ext uri="{FF2B5EF4-FFF2-40B4-BE49-F238E27FC236}">
                    <a16:creationId xmlns:a16="http://schemas.microsoft.com/office/drawing/2014/main" id="{7C46506C-7D4B-E530-90A5-86CB0DDF4305}"/>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Freeform 82">
                <a:extLst>
                  <a:ext uri="{FF2B5EF4-FFF2-40B4-BE49-F238E27FC236}">
                    <a16:creationId xmlns:a16="http://schemas.microsoft.com/office/drawing/2014/main" id="{99A18200-CBE1-3E83-AF22-7757DBAB640E}"/>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7" name="Freeform 83">
                <a:extLst>
                  <a:ext uri="{FF2B5EF4-FFF2-40B4-BE49-F238E27FC236}">
                    <a16:creationId xmlns:a16="http://schemas.microsoft.com/office/drawing/2014/main" id="{5500F7E4-E94D-21AC-E035-DA63F43DD3A6}"/>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8" name="Freeform 84">
                <a:extLst>
                  <a:ext uri="{FF2B5EF4-FFF2-40B4-BE49-F238E27FC236}">
                    <a16:creationId xmlns:a16="http://schemas.microsoft.com/office/drawing/2014/main" id="{2D5ACA9A-6B78-1EB4-3DFE-041FD82CEFAC}"/>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9" name="Freeform 85">
                <a:extLst>
                  <a:ext uri="{FF2B5EF4-FFF2-40B4-BE49-F238E27FC236}">
                    <a16:creationId xmlns:a16="http://schemas.microsoft.com/office/drawing/2014/main" id="{400B5909-96C7-A96D-00B6-FE293857FB78}"/>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0" name="Freeform 86">
                <a:extLst>
                  <a:ext uri="{FF2B5EF4-FFF2-40B4-BE49-F238E27FC236}">
                    <a16:creationId xmlns:a16="http://schemas.microsoft.com/office/drawing/2014/main" id="{D82D7407-DDFD-C280-74ED-D334C2673AE3}"/>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1" name="Freeform 87">
                <a:extLst>
                  <a:ext uri="{FF2B5EF4-FFF2-40B4-BE49-F238E27FC236}">
                    <a16:creationId xmlns:a16="http://schemas.microsoft.com/office/drawing/2014/main" id="{E0521353-3F25-0AC0-A5DD-3D286C018951}"/>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8">
                <a:extLst>
                  <a:ext uri="{FF2B5EF4-FFF2-40B4-BE49-F238E27FC236}">
                    <a16:creationId xmlns:a16="http://schemas.microsoft.com/office/drawing/2014/main" id="{E0658874-AE57-861A-7167-A072005A94EB}"/>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43" name="Freeform 89">
                <a:extLst>
                  <a:ext uri="{FF2B5EF4-FFF2-40B4-BE49-F238E27FC236}">
                    <a16:creationId xmlns:a16="http://schemas.microsoft.com/office/drawing/2014/main" id="{DBA1DB9C-D893-8CA0-FE32-F30338AB7CF7}"/>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4" name="Freeform 90">
                <a:extLst>
                  <a:ext uri="{FF2B5EF4-FFF2-40B4-BE49-F238E27FC236}">
                    <a16:creationId xmlns:a16="http://schemas.microsoft.com/office/drawing/2014/main" id="{62EA2CD0-D70E-D469-B95B-EE192BD59493}"/>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5" name="Freeform 91">
                <a:extLst>
                  <a:ext uri="{FF2B5EF4-FFF2-40B4-BE49-F238E27FC236}">
                    <a16:creationId xmlns:a16="http://schemas.microsoft.com/office/drawing/2014/main" id="{C85AB3FA-EEAB-BAE8-5825-332BBB3C15E4}"/>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6" name="Freeform 92">
                <a:extLst>
                  <a:ext uri="{FF2B5EF4-FFF2-40B4-BE49-F238E27FC236}">
                    <a16:creationId xmlns:a16="http://schemas.microsoft.com/office/drawing/2014/main" id="{EF2B02E1-00EA-BED0-F7EB-9793DE250F64}"/>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7" name="Freeform 93">
                <a:extLst>
                  <a:ext uri="{FF2B5EF4-FFF2-40B4-BE49-F238E27FC236}">
                    <a16:creationId xmlns:a16="http://schemas.microsoft.com/office/drawing/2014/main" id="{3BCACDB4-B40D-B8FE-769C-9558D6836003}"/>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8" name="Freeform 94">
                <a:extLst>
                  <a:ext uri="{FF2B5EF4-FFF2-40B4-BE49-F238E27FC236}">
                    <a16:creationId xmlns:a16="http://schemas.microsoft.com/office/drawing/2014/main" id="{BC10F125-47CC-C366-7F15-739BA28082FA}"/>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9" name="Freeform 95">
                <a:extLst>
                  <a:ext uri="{FF2B5EF4-FFF2-40B4-BE49-F238E27FC236}">
                    <a16:creationId xmlns:a16="http://schemas.microsoft.com/office/drawing/2014/main" id="{ED8F68C6-0E14-7AAC-18DE-E0F3737D618B}"/>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6">
                <a:extLst>
                  <a:ext uri="{FF2B5EF4-FFF2-40B4-BE49-F238E27FC236}">
                    <a16:creationId xmlns:a16="http://schemas.microsoft.com/office/drawing/2014/main" id="{088253E1-DE15-1692-82C0-A44F8BB9ED83}"/>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23651" name="Freeform 97">
                <a:extLst>
                  <a:ext uri="{FF2B5EF4-FFF2-40B4-BE49-F238E27FC236}">
                    <a16:creationId xmlns:a16="http://schemas.microsoft.com/office/drawing/2014/main" id="{441DBD21-1BDE-8A85-A6C0-D214619D921C}"/>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2" name="Freeform 98">
                <a:extLst>
                  <a:ext uri="{FF2B5EF4-FFF2-40B4-BE49-F238E27FC236}">
                    <a16:creationId xmlns:a16="http://schemas.microsoft.com/office/drawing/2014/main" id="{36F1546B-81D7-7C43-84AD-78BA40F8FFE7}"/>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3" name="Freeform 99">
                <a:extLst>
                  <a:ext uri="{FF2B5EF4-FFF2-40B4-BE49-F238E27FC236}">
                    <a16:creationId xmlns:a16="http://schemas.microsoft.com/office/drawing/2014/main" id="{AEA63F80-5A88-FAC7-B0A7-622518641405}"/>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4" name="Freeform 100">
                <a:extLst>
                  <a:ext uri="{FF2B5EF4-FFF2-40B4-BE49-F238E27FC236}">
                    <a16:creationId xmlns:a16="http://schemas.microsoft.com/office/drawing/2014/main" id="{5D183866-EC04-201B-767D-C53C4537762A}"/>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5" name="Freeform 101">
                <a:extLst>
                  <a:ext uri="{FF2B5EF4-FFF2-40B4-BE49-F238E27FC236}">
                    <a16:creationId xmlns:a16="http://schemas.microsoft.com/office/drawing/2014/main" id="{1466BE82-DD08-5537-44BF-A62298E42E13}"/>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02">
                <a:extLst>
                  <a:ext uri="{FF2B5EF4-FFF2-40B4-BE49-F238E27FC236}">
                    <a16:creationId xmlns:a16="http://schemas.microsoft.com/office/drawing/2014/main" id="{0D5AF48F-3E6A-1A2A-9664-94E8152D0A42}"/>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23559" name="Picture 1" descr="C:\Users\Tina\AppData\Local\Microsoft\Windows\Temporary Internet Files\Content.IE5\O4NV9NBL\MC900203008[1].wmf">
              <a:extLst>
                <a:ext uri="{FF2B5EF4-FFF2-40B4-BE49-F238E27FC236}">
                  <a16:creationId xmlns:a16="http://schemas.microsoft.com/office/drawing/2014/main" id="{29865370-431E-220C-E464-11FC32DD0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B51721-160B-C054-AA79-307CBE3F4813}"/>
              </a:ext>
            </a:extLst>
          </p:cNvPr>
          <p:cNvSpPr/>
          <p:nvPr/>
        </p:nvSpPr>
        <p:spPr>
          <a:xfrm>
            <a:off x="0" y="0"/>
            <a:ext cx="9144000" cy="2062103"/>
          </a:xfrm>
          <a:prstGeom prst="rect">
            <a:avLst/>
          </a:prstGeom>
        </p:spPr>
        <p:txBody>
          <a:bodyPr>
            <a:spAutoFit/>
          </a:bodyPr>
          <a:lstStyle/>
          <a:p>
            <a:pPr algn="ctr" eaLnBrk="1" fontAlgn="auto" hangingPunct="1">
              <a:spcBef>
                <a:spcPts val="0"/>
              </a:spcBef>
              <a:spcAft>
                <a:spcPts val="0"/>
              </a:spcAft>
              <a:defRPr/>
            </a:pPr>
            <a:r>
              <a:rPr lang="en-US" sz="3200" b="1" spc="-220" dirty="0">
                <a:solidFill>
                  <a:schemeClr val="bg1"/>
                </a:solidFill>
                <a:latin typeface="+mn-lt"/>
              </a:rPr>
              <a:t>“The kingdom of heaven is like treasure hidden in a field. </a:t>
            </a:r>
          </a:p>
          <a:p>
            <a:pPr algn="ctr" eaLnBrk="1" fontAlgn="auto" hangingPunct="1">
              <a:spcBef>
                <a:spcPts val="0"/>
              </a:spcBef>
              <a:spcAft>
                <a:spcPts val="0"/>
              </a:spcAft>
              <a:defRPr/>
            </a:pPr>
            <a:r>
              <a:rPr lang="en-US" sz="3200" b="1" spc="-220" dirty="0">
                <a:solidFill>
                  <a:schemeClr val="bg1"/>
                </a:solidFill>
                <a:latin typeface="+mn-lt"/>
              </a:rPr>
              <a:t>When a man found it, he hid it again, </a:t>
            </a:r>
          </a:p>
          <a:p>
            <a:pPr algn="r" eaLnBrk="1" fontAlgn="auto" hangingPunct="1">
              <a:spcBef>
                <a:spcPts val="0"/>
              </a:spcBef>
              <a:spcAft>
                <a:spcPts val="0"/>
              </a:spcAft>
              <a:defRPr/>
            </a:pPr>
            <a:r>
              <a:rPr lang="en-US" sz="3200" b="1" spc="-220" dirty="0">
                <a:solidFill>
                  <a:schemeClr val="bg1"/>
                </a:solidFill>
                <a:latin typeface="+mn-lt"/>
              </a:rPr>
              <a:t>and then in his joy went and </a:t>
            </a:r>
          </a:p>
          <a:p>
            <a:pPr algn="ctr" eaLnBrk="1" fontAlgn="auto" hangingPunct="1">
              <a:spcBef>
                <a:spcPts val="0"/>
              </a:spcBef>
              <a:spcAft>
                <a:spcPts val="0"/>
              </a:spcAft>
              <a:defRPr/>
            </a:pPr>
            <a:r>
              <a:rPr lang="en-US" sz="3200" b="1" spc="-220" dirty="0">
                <a:solidFill>
                  <a:schemeClr val="bg1"/>
                </a:solidFill>
                <a:latin typeface="+mn-lt"/>
              </a:rPr>
              <a:t>sold all he had and bought that field. </a:t>
            </a:r>
          </a:p>
        </p:txBody>
      </p:sp>
      <p:pic>
        <p:nvPicPr>
          <p:cNvPr id="35842" name="Picture 2" descr="http://www.netmp.com/clients/alpena/dollar_dog/images/treasure_chest.gif">
            <a:extLst>
              <a:ext uri="{FF2B5EF4-FFF2-40B4-BE49-F238E27FC236}">
                <a16:creationId xmlns:a16="http://schemas.microsoft.com/office/drawing/2014/main" id="{5E32F28E-7CB0-3F0D-AF4D-58C85337E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38600"/>
            <a:ext cx="23034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members.shaw.ca/doggydoowagon/man_digging1.gif">
            <a:extLst>
              <a:ext uri="{FF2B5EF4-FFF2-40B4-BE49-F238E27FC236}">
                <a16:creationId xmlns:a16="http://schemas.microsoft.com/office/drawing/2014/main" id="{609260E2-B291-D2AA-9EB8-6D99BB087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2062103"/>
            <a:ext cx="6829425"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http://sidoxia.files.wordpress.com/2009/12/busted-piggy-bank.jpg">
            <a:extLst>
              <a:ext uri="{FF2B5EF4-FFF2-40B4-BE49-F238E27FC236}">
                <a16:creationId xmlns:a16="http://schemas.microsoft.com/office/drawing/2014/main" id="{5547E9B3-1FB2-7F2F-5058-09F3B2436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2284"/>
            <a:ext cx="1971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8432675-57C5-F510-B2E4-9B6099C35F53}"/>
              </a:ext>
            </a:extLst>
          </p:cNvPr>
          <p:cNvSpPr>
            <a:spLocks noChangeArrowheads="1"/>
          </p:cNvSpPr>
          <p:nvPr/>
        </p:nvSpPr>
        <p:spPr bwMode="auto">
          <a:xfrm>
            <a:off x="0" y="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“Again, the kingdom of heaven is like a merchant looking for fine pearls.  When he found one of great value, he went away and sold everything he had and bought it. </a:t>
            </a:r>
          </a:p>
        </p:txBody>
      </p:sp>
      <p:pic>
        <p:nvPicPr>
          <p:cNvPr id="25603" name="Picture 3" descr="C:\Users\Tina\AppData\Local\Microsoft\Windows\Temporary Internet Files\Content.IE5\JGWCG8HD\MC900434977[1].wmf">
            <a:extLst>
              <a:ext uri="{FF2B5EF4-FFF2-40B4-BE49-F238E27FC236}">
                <a16:creationId xmlns:a16="http://schemas.microsoft.com/office/drawing/2014/main" id="{FEEAB92C-F2AE-E0FC-A1DE-37ECDE35C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461" b="40025"/>
          <a:stretch>
            <a:fillRect/>
          </a:stretch>
        </p:blipFill>
        <p:spPr bwMode="auto">
          <a:xfrm flipH="1">
            <a:off x="-1981200" y="2971800"/>
            <a:ext cx="6953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Tina\AppData\Local\Microsoft\Windows\Temporary Internet Files\Content.IE5\BPM14M6X\MC900013152[1].wmf">
            <a:extLst>
              <a:ext uri="{FF2B5EF4-FFF2-40B4-BE49-F238E27FC236}">
                <a16:creationId xmlns:a16="http://schemas.microsoft.com/office/drawing/2014/main" id="{EAC474A7-8107-3886-1D31-8F4D99FD3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38862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Tina\AppData\Local\Microsoft\Windows\Temporary Internet Files\Content.IE5\RQGGP1I7\MC900441314[1].png">
            <a:extLst>
              <a:ext uri="{FF2B5EF4-FFF2-40B4-BE49-F238E27FC236}">
                <a16:creationId xmlns:a16="http://schemas.microsoft.com/office/drawing/2014/main" id="{A0B82FE8-E96D-2223-AF63-C2C206144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6210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8516" y="1997869"/>
            <a:ext cx="6112669" cy="479822"/>
          </a:xfrm>
        </p:spPr>
        <p:txBody>
          <a:bodyPr anchor="t">
            <a:noAutofit/>
          </a:bodyPr>
          <a:lstStyle/>
          <a:p>
            <a:pPr algn="ct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Prophet </a:t>
            </a:r>
            <a:b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without Honor</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00901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6627" name="Rectangle 1">
            <a:extLst>
              <a:ext uri="{FF2B5EF4-FFF2-40B4-BE49-F238E27FC236}">
                <a16:creationId xmlns:a16="http://schemas.microsoft.com/office/drawing/2014/main" id="{8DC02DD5-23DE-1647-C632-E4F430D1C624}"/>
              </a:ext>
            </a:extLst>
          </p:cNvPr>
          <p:cNvSpPr>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When Jesus had finished these parables, he moved on from there.  </a:t>
            </a:r>
          </a:p>
        </p:txBody>
      </p:sp>
      <p:pic>
        <p:nvPicPr>
          <p:cNvPr id="26628" name="Picture 3" descr="C:\Users\Tina\AppData\Local\Microsoft\Windows\Temporary Internet Files\Content.IE5\BD07W7HU\MC900203038[1].wmf">
            <a:extLst>
              <a:ext uri="{FF2B5EF4-FFF2-40B4-BE49-F238E27FC236}">
                <a16:creationId xmlns:a16="http://schemas.microsoft.com/office/drawing/2014/main" id="{095B5157-96DF-D5A6-03C8-B615FB7AE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6000" y="3344863"/>
            <a:ext cx="182880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429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6627" name="Rectangle 1">
            <a:extLst>
              <a:ext uri="{FF2B5EF4-FFF2-40B4-BE49-F238E27FC236}">
                <a16:creationId xmlns:a16="http://schemas.microsoft.com/office/drawing/2014/main" id="{8DC02DD5-23DE-1647-C632-E4F430D1C624}"/>
              </a:ext>
            </a:extLst>
          </p:cNvPr>
          <p:cNvSpPr>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to his hometown, he began teaching the people in their synagogue, and they were amazed.</a:t>
            </a:r>
          </a:p>
        </p:txBody>
      </p:sp>
      <p:pic>
        <p:nvPicPr>
          <p:cNvPr id="26628" name="Picture 3" descr="C:\Users\Tina\AppData\Local\Microsoft\Windows\Temporary Internet Files\Content.IE5\BD07W7HU\MC900203038[1].wmf">
            <a:extLst>
              <a:ext uri="{FF2B5EF4-FFF2-40B4-BE49-F238E27FC236}">
                <a16:creationId xmlns:a16="http://schemas.microsoft.com/office/drawing/2014/main" id="{095B5157-96DF-D5A6-03C8-B615FB7AE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6000" y="3344863"/>
            <a:ext cx="182880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Kathy Randels\AppData\Local\Microsoft\Windows\INetCache\IE\PNAFVAMG\smile3[1].jpg">
            <a:extLst>
              <a:ext uri="{FF2B5EF4-FFF2-40B4-BE49-F238E27FC236}">
                <a16:creationId xmlns:a16="http://schemas.microsoft.com/office/drawing/2014/main" id="{62DA60CF-3991-4D70-9316-CBC55130A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25" y="1576389"/>
            <a:ext cx="1534294"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Kathy Randels\AppData\Local\Microsoft\Windows\INetCache\IE\PNAFVAMG\smile3[1].jpg">
            <a:extLst>
              <a:ext uri="{FF2B5EF4-FFF2-40B4-BE49-F238E27FC236}">
                <a16:creationId xmlns:a16="http://schemas.microsoft.com/office/drawing/2014/main" id="{AF6E981D-E94A-C5D6-A026-126808B01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415" y="2362200"/>
            <a:ext cx="152250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Users\Kathy Randels\AppData\Local\Microsoft\Windows\INetCache\IE\PNAFVAMG\smile3[1].jpg">
            <a:extLst>
              <a:ext uri="{FF2B5EF4-FFF2-40B4-BE49-F238E27FC236}">
                <a16:creationId xmlns:a16="http://schemas.microsoft.com/office/drawing/2014/main" id="{ACE08E8C-EC1B-8CBA-C54F-D3AF2AFB1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20" y="2362200"/>
            <a:ext cx="1704236" cy="163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Users\Kathy Randels\AppData\Local\Microsoft\Windows\INetCache\IE\PNAFVAMG\smile3[1].jpg">
            <a:extLst>
              <a:ext uri="{FF2B5EF4-FFF2-40B4-BE49-F238E27FC236}">
                <a16:creationId xmlns:a16="http://schemas.microsoft.com/office/drawing/2014/main" id="{C6DC820E-152E-2DF0-D034-CB8D9912F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817" y="3110035"/>
            <a:ext cx="152250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881332CA-9468-5368-9419-F40F482A237C}"/>
              </a:ext>
            </a:extLst>
          </p:cNvPr>
          <p:cNvSpPr>
            <a:spLocks noChangeArrowheads="1"/>
          </p:cNvSpPr>
          <p:nvPr/>
        </p:nvSpPr>
        <p:spPr bwMode="auto">
          <a:xfrm>
            <a:off x="0" y="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“Where did this man get this wisdom and these miraculous powers?” they asked.  </a:t>
            </a:r>
          </a:p>
          <a:p>
            <a:pPr algn="ctr" eaLnBrk="1" hangingPunct="1">
              <a:spcBef>
                <a:spcPct val="0"/>
              </a:spcBef>
              <a:buFontTx/>
              <a:buNone/>
            </a:pPr>
            <a:r>
              <a:rPr lang="en-US" altLang="en-US" b="1" i="1" dirty="0"/>
              <a:t>“Isn’t this the carpenter’s son? </a:t>
            </a:r>
          </a:p>
          <a:p>
            <a:pPr algn="ctr" eaLnBrk="1" hangingPunct="1">
              <a:spcBef>
                <a:spcPct val="0"/>
              </a:spcBef>
              <a:buFontTx/>
              <a:buNone/>
            </a:pPr>
            <a:r>
              <a:rPr lang="en-US" altLang="en-US" b="1" i="1" dirty="0"/>
              <a:t>Isn’t his mother’s name Mary, and </a:t>
            </a:r>
          </a:p>
          <a:p>
            <a:pPr algn="ctr" eaLnBrk="1" hangingPunct="1">
              <a:spcBef>
                <a:spcPct val="0"/>
              </a:spcBef>
              <a:buFontTx/>
              <a:buNone/>
            </a:pPr>
            <a:r>
              <a:rPr lang="en-US" altLang="en-US" b="1" i="1" dirty="0"/>
              <a:t>aren’t his brothers James, Joseph, Simon and Judas?  </a:t>
            </a:r>
          </a:p>
        </p:txBody>
      </p:sp>
      <p:grpSp>
        <p:nvGrpSpPr>
          <p:cNvPr id="27651" name="Group 2">
            <a:extLst>
              <a:ext uri="{FF2B5EF4-FFF2-40B4-BE49-F238E27FC236}">
                <a16:creationId xmlns:a16="http://schemas.microsoft.com/office/drawing/2014/main" id="{61F0DE1B-2A7E-C19B-1A4F-9E34B2FF8D05}"/>
              </a:ext>
            </a:extLst>
          </p:cNvPr>
          <p:cNvGrpSpPr>
            <a:grpSpLocks/>
          </p:cNvGrpSpPr>
          <p:nvPr/>
        </p:nvGrpSpPr>
        <p:grpSpPr bwMode="auto">
          <a:xfrm>
            <a:off x="0" y="3429000"/>
            <a:ext cx="5486400" cy="3429000"/>
            <a:chOff x="-228600" y="5460872"/>
            <a:chExt cx="3733800" cy="1397128"/>
          </a:xfrm>
        </p:grpSpPr>
        <p:pic>
          <p:nvPicPr>
            <p:cNvPr id="27654" name="Picture 7" descr="C:\Users\Tina\AppData\Local\Microsoft\Windows\Temporary Internet Files\Content.IE5\JGWCG8HD\MC900141353[1].wmf">
              <a:extLst>
                <a:ext uri="{FF2B5EF4-FFF2-40B4-BE49-F238E27FC236}">
                  <a16:creationId xmlns:a16="http://schemas.microsoft.com/office/drawing/2014/main" id="{B6A1D8AA-4FA8-016F-E014-7A62978F3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460872"/>
              <a:ext cx="685800" cy="13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Group 19">
              <a:extLst>
                <a:ext uri="{FF2B5EF4-FFF2-40B4-BE49-F238E27FC236}">
                  <a16:creationId xmlns:a16="http://schemas.microsoft.com/office/drawing/2014/main" id="{37255CF0-EECF-95A0-DB9A-6A2EDE5CE643}"/>
                </a:ext>
              </a:extLst>
            </p:cNvPr>
            <p:cNvGrpSpPr>
              <a:grpSpLocks/>
            </p:cNvGrpSpPr>
            <p:nvPr/>
          </p:nvGrpSpPr>
          <p:grpSpPr bwMode="auto">
            <a:xfrm>
              <a:off x="-228600" y="5472066"/>
              <a:ext cx="3165501" cy="1385934"/>
              <a:chOff x="-228600" y="5472066"/>
              <a:chExt cx="3165501" cy="1385934"/>
            </a:xfrm>
          </p:grpSpPr>
          <p:pic>
            <p:nvPicPr>
              <p:cNvPr id="27656" name="Picture 9" descr="C:\Users\Tina\AppData\Local\Microsoft\Windows\Temporary Internet Files\Content.IE5\121CVVG9\MC900141317[1].wmf">
                <a:extLst>
                  <a:ext uri="{FF2B5EF4-FFF2-40B4-BE49-F238E27FC236}">
                    <a16:creationId xmlns:a16="http://schemas.microsoft.com/office/drawing/2014/main" id="{566101B4-BFC9-5A43-9041-F7662D575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47800" y="5925618"/>
                <a:ext cx="965607" cy="9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3" descr="C:\Users\Tina\AppData\Local\Microsoft\Windows\Temporary Internet Files\Content.IE5\JGWCG8HD\MC900141329[1].wmf">
                <a:extLst>
                  <a:ext uri="{FF2B5EF4-FFF2-40B4-BE49-F238E27FC236}">
                    <a16:creationId xmlns:a16="http://schemas.microsoft.com/office/drawing/2014/main" id="{040A863B-BBD1-BDB3-0744-F9ED2B38E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562600"/>
                <a:ext cx="57470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descr="C:\Users\Tina\AppData\Local\Microsoft\Windows\Temporary Internet Files\Content.IE5\121CVVG9\MC900232907[1].wmf">
                <a:extLst>
                  <a:ext uri="{FF2B5EF4-FFF2-40B4-BE49-F238E27FC236}">
                    <a16:creationId xmlns:a16="http://schemas.microsoft.com/office/drawing/2014/main" id="{05DAF691-4E66-FA66-F51D-AB664D613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975453"/>
                <a:ext cx="533400" cy="88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descr="C:\Users\Tina\AppData\Local\Microsoft\Windows\Temporary Internet Files\Content.IE5\121CVVG9\MC900232736[1].wmf">
                <a:extLst>
                  <a:ext uri="{FF2B5EF4-FFF2-40B4-BE49-F238E27FC236}">
                    <a16:creationId xmlns:a16="http://schemas.microsoft.com/office/drawing/2014/main" id="{7B987AD4-495B-E4A4-6515-1D8EE2CE6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33400" y="5472066"/>
                <a:ext cx="667695" cy="138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6" descr="C:\Users\Tina\AppData\Local\Microsoft\Windows\Temporary Internet Files\Content.IE5\BPM14M6X\MC900139341[1].wmf">
                <a:extLst>
                  <a:ext uri="{FF2B5EF4-FFF2-40B4-BE49-F238E27FC236}">
                    <a16:creationId xmlns:a16="http://schemas.microsoft.com/office/drawing/2014/main" id="{13E4A10D-594D-9850-24A1-5D4A5D1F48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646878"/>
                <a:ext cx="813359" cy="12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652" name="Picture 3" descr="C:\Users\Tina\AppData\Local\Microsoft\Windows\Temporary Internet Files\Content.IE5\BD07W7HU\MC900203038[1].wmf">
            <a:extLst>
              <a:ext uri="{FF2B5EF4-FFF2-40B4-BE49-F238E27FC236}">
                <a16:creationId xmlns:a16="http://schemas.microsoft.com/office/drawing/2014/main" id="{A6692450-D231-13CB-68A1-29A1B0C0AA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324600" y="2466579"/>
            <a:ext cx="2286000" cy="439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881332CA-9468-5368-9419-F40F482A237C}"/>
              </a:ext>
            </a:extLst>
          </p:cNvPr>
          <p:cNvSpPr>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Aren’t all his sisters with us? </a:t>
            </a:r>
          </a:p>
          <a:p>
            <a:pPr algn="ctr" eaLnBrk="1" hangingPunct="1">
              <a:spcBef>
                <a:spcPct val="0"/>
              </a:spcBef>
              <a:buFontTx/>
              <a:buNone/>
            </a:pPr>
            <a:r>
              <a:rPr lang="en-US" altLang="en-US" b="1" i="1" dirty="0"/>
              <a:t>Where then did this man get all these things?”  </a:t>
            </a:r>
          </a:p>
        </p:txBody>
      </p:sp>
      <p:grpSp>
        <p:nvGrpSpPr>
          <p:cNvPr id="27651" name="Group 2">
            <a:extLst>
              <a:ext uri="{FF2B5EF4-FFF2-40B4-BE49-F238E27FC236}">
                <a16:creationId xmlns:a16="http://schemas.microsoft.com/office/drawing/2014/main" id="{61F0DE1B-2A7E-C19B-1A4F-9E34B2FF8D05}"/>
              </a:ext>
            </a:extLst>
          </p:cNvPr>
          <p:cNvGrpSpPr>
            <a:grpSpLocks/>
          </p:cNvGrpSpPr>
          <p:nvPr/>
        </p:nvGrpSpPr>
        <p:grpSpPr bwMode="auto">
          <a:xfrm>
            <a:off x="0" y="3429000"/>
            <a:ext cx="5486400" cy="3429000"/>
            <a:chOff x="-228600" y="5460872"/>
            <a:chExt cx="3733800" cy="1397128"/>
          </a:xfrm>
        </p:grpSpPr>
        <p:pic>
          <p:nvPicPr>
            <p:cNvPr id="27654" name="Picture 7" descr="C:\Users\Tina\AppData\Local\Microsoft\Windows\Temporary Internet Files\Content.IE5\JGWCG8HD\MC900141353[1].wmf">
              <a:extLst>
                <a:ext uri="{FF2B5EF4-FFF2-40B4-BE49-F238E27FC236}">
                  <a16:creationId xmlns:a16="http://schemas.microsoft.com/office/drawing/2014/main" id="{B6A1D8AA-4FA8-016F-E014-7A62978F3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460872"/>
              <a:ext cx="685800" cy="13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Group 19">
              <a:extLst>
                <a:ext uri="{FF2B5EF4-FFF2-40B4-BE49-F238E27FC236}">
                  <a16:creationId xmlns:a16="http://schemas.microsoft.com/office/drawing/2014/main" id="{37255CF0-EECF-95A0-DB9A-6A2EDE5CE643}"/>
                </a:ext>
              </a:extLst>
            </p:cNvPr>
            <p:cNvGrpSpPr>
              <a:grpSpLocks/>
            </p:cNvGrpSpPr>
            <p:nvPr/>
          </p:nvGrpSpPr>
          <p:grpSpPr bwMode="auto">
            <a:xfrm>
              <a:off x="-228600" y="5472066"/>
              <a:ext cx="3165501" cy="1385934"/>
              <a:chOff x="-228600" y="5472066"/>
              <a:chExt cx="3165501" cy="1385934"/>
            </a:xfrm>
          </p:grpSpPr>
          <p:pic>
            <p:nvPicPr>
              <p:cNvPr id="27656" name="Picture 9" descr="C:\Users\Tina\AppData\Local\Microsoft\Windows\Temporary Internet Files\Content.IE5\121CVVG9\MC900141317[1].wmf">
                <a:extLst>
                  <a:ext uri="{FF2B5EF4-FFF2-40B4-BE49-F238E27FC236}">
                    <a16:creationId xmlns:a16="http://schemas.microsoft.com/office/drawing/2014/main" id="{566101B4-BFC9-5A43-9041-F7662D575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47800" y="5925618"/>
                <a:ext cx="965607" cy="9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3" descr="C:\Users\Tina\AppData\Local\Microsoft\Windows\Temporary Internet Files\Content.IE5\JGWCG8HD\MC900141329[1].wmf">
                <a:extLst>
                  <a:ext uri="{FF2B5EF4-FFF2-40B4-BE49-F238E27FC236}">
                    <a16:creationId xmlns:a16="http://schemas.microsoft.com/office/drawing/2014/main" id="{040A863B-BBD1-BDB3-0744-F9ED2B38E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562600"/>
                <a:ext cx="57470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descr="C:\Users\Tina\AppData\Local\Microsoft\Windows\Temporary Internet Files\Content.IE5\121CVVG9\MC900232907[1].wmf">
                <a:extLst>
                  <a:ext uri="{FF2B5EF4-FFF2-40B4-BE49-F238E27FC236}">
                    <a16:creationId xmlns:a16="http://schemas.microsoft.com/office/drawing/2014/main" id="{05DAF691-4E66-FA66-F51D-AB664D613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975453"/>
                <a:ext cx="533400" cy="88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descr="C:\Users\Tina\AppData\Local\Microsoft\Windows\Temporary Internet Files\Content.IE5\121CVVG9\MC900232736[1].wmf">
                <a:extLst>
                  <a:ext uri="{FF2B5EF4-FFF2-40B4-BE49-F238E27FC236}">
                    <a16:creationId xmlns:a16="http://schemas.microsoft.com/office/drawing/2014/main" id="{7B987AD4-495B-E4A4-6515-1D8EE2CE6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33400" y="5472066"/>
                <a:ext cx="667695" cy="138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6" descr="C:\Users\Tina\AppData\Local\Microsoft\Windows\Temporary Internet Files\Content.IE5\BPM14M6X\MC900139341[1].wmf">
                <a:extLst>
                  <a:ext uri="{FF2B5EF4-FFF2-40B4-BE49-F238E27FC236}">
                    <a16:creationId xmlns:a16="http://schemas.microsoft.com/office/drawing/2014/main" id="{13E4A10D-594D-9850-24A1-5D4A5D1F48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646878"/>
                <a:ext cx="813359" cy="12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652" name="Picture 3" descr="C:\Users\Tina\AppData\Local\Microsoft\Windows\Temporary Internet Files\Content.IE5\BD07W7HU\MC900203038[1].wmf">
            <a:extLst>
              <a:ext uri="{FF2B5EF4-FFF2-40B4-BE49-F238E27FC236}">
                <a16:creationId xmlns:a16="http://schemas.microsoft.com/office/drawing/2014/main" id="{A6692450-D231-13CB-68A1-29A1B0C0AA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781800" y="3344863"/>
            <a:ext cx="182880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6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8516" y="1997869"/>
            <a:ext cx="6112669" cy="479822"/>
          </a:xfrm>
        </p:spPr>
        <p:txBody>
          <a:bodyPr anchor="t">
            <a:noAutofit/>
          </a:bodyPr>
          <a:lstStyle/>
          <a:p>
            <a:pPr algn="ct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 of the Sower</a:t>
            </a:r>
            <a:b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525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it’s meaning</a:t>
            </a:r>
          </a:p>
        </p:txBody>
      </p:sp>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54627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881332CA-9468-5368-9419-F40F482A237C}"/>
              </a:ext>
            </a:extLst>
          </p:cNvPr>
          <p:cNvSpPr>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t>And they took offense at him. </a:t>
            </a:r>
          </a:p>
        </p:txBody>
      </p:sp>
      <p:grpSp>
        <p:nvGrpSpPr>
          <p:cNvPr id="27651" name="Group 2">
            <a:extLst>
              <a:ext uri="{FF2B5EF4-FFF2-40B4-BE49-F238E27FC236}">
                <a16:creationId xmlns:a16="http://schemas.microsoft.com/office/drawing/2014/main" id="{61F0DE1B-2A7E-C19B-1A4F-9E34B2FF8D05}"/>
              </a:ext>
            </a:extLst>
          </p:cNvPr>
          <p:cNvGrpSpPr>
            <a:grpSpLocks/>
          </p:cNvGrpSpPr>
          <p:nvPr/>
        </p:nvGrpSpPr>
        <p:grpSpPr bwMode="auto">
          <a:xfrm>
            <a:off x="0" y="3429000"/>
            <a:ext cx="5486400" cy="3429000"/>
            <a:chOff x="-228600" y="5460872"/>
            <a:chExt cx="3733800" cy="1397128"/>
          </a:xfrm>
        </p:grpSpPr>
        <p:pic>
          <p:nvPicPr>
            <p:cNvPr id="27654" name="Picture 7" descr="C:\Users\Tina\AppData\Local\Microsoft\Windows\Temporary Internet Files\Content.IE5\JGWCG8HD\MC900141353[1].wmf">
              <a:extLst>
                <a:ext uri="{FF2B5EF4-FFF2-40B4-BE49-F238E27FC236}">
                  <a16:creationId xmlns:a16="http://schemas.microsoft.com/office/drawing/2014/main" id="{B6A1D8AA-4FA8-016F-E014-7A62978F3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460872"/>
              <a:ext cx="685800" cy="13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Group 19">
              <a:extLst>
                <a:ext uri="{FF2B5EF4-FFF2-40B4-BE49-F238E27FC236}">
                  <a16:creationId xmlns:a16="http://schemas.microsoft.com/office/drawing/2014/main" id="{37255CF0-EECF-95A0-DB9A-6A2EDE5CE643}"/>
                </a:ext>
              </a:extLst>
            </p:cNvPr>
            <p:cNvGrpSpPr>
              <a:grpSpLocks/>
            </p:cNvGrpSpPr>
            <p:nvPr/>
          </p:nvGrpSpPr>
          <p:grpSpPr bwMode="auto">
            <a:xfrm>
              <a:off x="-228600" y="5472066"/>
              <a:ext cx="3165501" cy="1385934"/>
              <a:chOff x="-228600" y="5472066"/>
              <a:chExt cx="3165501" cy="1385934"/>
            </a:xfrm>
          </p:grpSpPr>
          <p:pic>
            <p:nvPicPr>
              <p:cNvPr id="27656" name="Picture 9" descr="C:\Users\Tina\AppData\Local\Microsoft\Windows\Temporary Internet Files\Content.IE5\121CVVG9\MC900141317[1].wmf">
                <a:extLst>
                  <a:ext uri="{FF2B5EF4-FFF2-40B4-BE49-F238E27FC236}">
                    <a16:creationId xmlns:a16="http://schemas.microsoft.com/office/drawing/2014/main" id="{566101B4-BFC9-5A43-9041-F7662D575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47800" y="5925618"/>
                <a:ext cx="965607" cy="9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3" descr="C:\Users\Tina\AppData\Local\Microsoft\Windows\Temporary Internet Files\Content.IE5\JGWCG8HD\MC900141329[1].wmf">
                <a:extLst>
                  <a:ext uri="{FF2B5EF4-FFF2-40B4-BE49-F238E27FC236}">
                    <a16:creationId xmlns:a16="http://schemas.microsoft.com/office/drawing/2014/main" id="{040A863B-BBD1-BDB3-0744-F9ED2B38E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562600"/>
                <a:ext cx="57470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descr="C:\Users\Tina\AppData\Local\Microsoft\Windows\Temporary Internet Files\Content.IE5\121CVVG9\MC900232907[1].wmf">
                <a:extLst>
                  <a:ext uri="{FF2B5EF4-FFF2-40B4-BE49-F238E27FC236}">
                    <a16:creationId xmlns:a16="http://schemas.microsoft.com/office/drawing/2014/main" id="{05DAF691-4E66-FA66-F51D-AB664D613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975453"/>
                <a:ext cx="533400" cy="88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descr="C:\Users\Tina\AppData\Local\Microsoft\Windows\Temporary Internet Files\Content.IE5\121CVVG9\MC900232736[1].wmf">
                <a:extLst>
                  <a:ext uri="{FF2B5EF4-FFF2-40B4-BE49-F238E27FC236}">
                    <a16:creationId xmlns:a16="http://schemas.microsoft.com/office/drawing/2014/main" id="{7B987AD4-495B-E4A4-6515-1D8EE2CE6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33400" y="5472066"/>
                <a:ext cx="667695" cy="138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6" descr="C:\Users\Tina\AppData\Local\Microsoft\Windows\Temporary Internet Files\Content.IE5\BPM14M6X\MC900139341[1].wmf">
                <a:extLst>
                  <a:ext uri="{FF2B5EF4-FFF2-40B4-BE49-F238E27FC236}">
                    <a16:creationId xmlns:a16="http://schemas.microsoft.com/office/drawing/2014/main" id="{13E4A10D-594D-9850-24A1-5D4A5D1F48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646878"/>
                <a:ext cx="813359" cy="12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652" name="Picture 3" descr="C:\Users\Tina\AppData\Local\Microsoft\Windows\Temporary Internet Files\Content.IE5\BD07W7HU\MC900203038[1].wmf">
            <a:extLst>
              <a:ext uri="{FF2B5EF4-FFF2-40B4-BE49-F238E27FC236}">
                <a16:creationId xmlns:a16="http://schemas.microsoft.com/office/drawing/2014/main" id="{A6692450-D231-13CB-68A1-29A1B0C0AA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781800" y="3344863"/>
            <a:ext cx="182880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Users\Kathy Randels\AppData\Local\Microsoft\Windows\INetCache\IE\62J6ZV3S\420px-No_God.svg[1].png">
            <a:extLst>
              <a:ext uri="{FF2B5EF4-FFF2-40B4-BE49-F238E27FC236}">
                <a16:creationId xmlns:a16="http://schemas.microsoft.com/office/drawing/2014/main" id="{14535FE1-9DF7-76F5-1A0F-6BBC8ADB6B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3813" y="4419600"/>
            <a:ext cx="2760662"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525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F084C435-523E-276D-6260-1E66914F848A}"/>
              </a:ext>
            </a:extLst>
          </p:cNvPr>
          <p:cNvSpPr>
            <a:spLocks noChangeArrowheads="1"/>
          </p:cNvSpPr>
          <p:nvPr/>
        </p:nvSpPr>
        <p:spPr bwMode="auto">
          <a:xfrm>
            <a:off x="0" y="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dirty="0">
                <a:solidFill>
                  <a:schemeClr val="bg1"/>
                </a:solidFill>
              </a:rPr>
              <a:t>But Jesus said to them, </a:t>
            </a:r>
          </a:p>
          <a:p>
            <a:pPr algn="ctr" eaLnBrk="1" hangingPunct="1">
              <a:spcBef>
                <a:spcPct val="0"/>
              </a:spcBef>
              <a:buFontTx/>
              <a:buNone/>
            </a:pPr>
            <a:r>
              <a:rPr lang="en-US" altLang="en-US" b="1" i="1" dirty="0">
                <a:solidFill>
                  <a:schemeClr val="bg1"/>
                </a:solidFill>
              </a:rPr>
              <a:t>“A prophet is not without honor except in his own town and in his own home.” </a:t>
            </a:r>
          </a:p>
        </p:txBody>
      </p:sp>
      <p:pic>
        <p:nvPicPr>
          <p:cNvPr id="28675" name="Picture 3" descr="C:\Users\Tina\AppData\Local\Microsoft\Windows\Temporary Internet Files\Content.IE5\BD07W7HU\MC900203038[1].wmf">
            <a:extLst>
              <a:ext uri="{FF2B5EF4-FFF2-40B4-BE49-F238E27FC236}">
                <a16:creationId xmlns:a16="http://schemas.microsoft.com/office/drawing/2014/main" id="{D5B65E06-3DBD-4951-2B8C-29AA5C22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213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128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F084C435-523E-276D-6260-1E66914F848A}"/>
              </a:ext>
            </a:extLst>
          </p:cNvPr>
          <p:cNvSpPr>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i="1" dirty="0">
                <a:solidFill>
                  <a:schemeClr val="bg1"/>
                </a:solidFill>
              </a:rPr>
              <a:t>And he did not do many miracle there </a:t>
            </a:r>
          </a:p>
          <a:p>
            <a:pPr algn="ctr" eaLnBrk="1" hangingPunct="1">
              <a:spcBef>
                <a:spcPct val="0"/>
              </a:spcBef>
              <a:buFontTx/>
              <a:buNone/>
            </a:pPr>
            <a:r>
              <a:rPr lang="en-US" altLang="en-US" sz="2800" b="1" i="1" dirty="0">
                <a:solidFill>
                  <a:schemeClr val="bg1"/>
                </a:solidFill>
              </a:rPr>
              <a:t>because of their lack of faith. </a:t>
            </a:r>
          </a:p>
        </p:txBody>
      </p:sp>
      <p:pic>
        <p:nvPicPr>
          <p:cNvPr id="28675" name="Picture 3" descr="C:\Users\Tina\AppData\Local\Microsoft\Windows\Temporary Internet Files\Content.IE5\BD07W7HU\MC900203038[1].wmf">
            <a:extLst>
              <a:ext uri="{FF2B5EF4-FFF2-40B4-BE49-F238E27FC236}">
                <a16:creationId xmlns:a16="http://schemas.microsoft.com/office/drawing/2014/main" id="{D5B65E06-3DBD-4951-2B8C-29AA5C22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213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698F334-E809-D63A-BB21-47FA669FB596}"/>
              </a:ext>
            </a:extLst>
          </p:cNvPr>
          <p:cNvSpPr txBox="1">
            <a:spLocks noChangeArrowheads="1"/>
          </p:cNvSpPr>
          <p:nvPr/>
        </p:nvSpPr>
        <p:spPr bwMode="auto">
          <a:xfrm>
            <a:off x="4572000" y="2590800"/>
            <a:ext cx="3352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u="sng">
                <a:solidFill>
                  <a:srgbClr val="FF0000"/>
                </a:solidFill>
              </a:rPr>
              <a:t>NO MIRACLES 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52400" y="4801759"/>
            <a:ext cx="8991600" cy="1077218"/>
          </a:xfrm>
          <a:prstGeom prst="rect">
            <a:avLst/>
          </a:prstGeom>
          <a:noFill/>
        </p:spPr>
        <p:txBody>
          <a:bodyPr wrap="square" rtlCol="0">
            <a:spAutoFit/>
          </a:bodyPr>
          <a:lstStyle/>
          <a:p>
            <a:pPr algn="ctr" eaLnBrk="1" hangingPunct="1">
              <a:spcBef>
                <a:spcPct val="0"/>
              </a:spcBef>
              <a:buFontTx/>
              <a:buNone/>
            </a:pPr>
            <a:r>
              <a:rPr lang="en-US" altLang="en-US" sz="3200" b="1" dirty="0"/>
              <a:t>That same day Jesus went out of the house and sat by the lake.  </a:t>
            </a:r>
          </a:p>
        </p:txBody>
      </p:sp>
      <p:pic>
        <p:nvPicPr>
          <p:cNvPr id="9" name="Picture 8" descr="A painting of a person sitting on a rock surrounded by people&#10;&#10;Description automatically generated">
            <a:extLst>
              <a:ext uri="{FF2B5EF4-FFF2-40B4-BE49-F238E27FC236}">
                <a16:creationId xmlns:a16="http://schemas.microsoft.com/office/drawing/2014/main" id="{26740A63-1498-F4D8-7407-F0D3A2434F38}"/>
              </a:ext>
            </a:extLst>
          </p:cNvPr>
          <p:cNvPicPr>
            <a:picLocks noChangeAspect="1"/>
          </p:cNvPicPr>
          <p:nvPr/>
        </p:nvPicPr>
        <p:blipFill rotWithShape="1">
          <a:blip r:embed="rId3">
            <a:extLst>
              <a:ext uri="{28A0092B-C50C-407E-A947-70E740481C1C}">
                <a14:useLocalDpi xmlns:a14="http://schemas.microsoft.com/office/drawing/2010/main" val="0"/>
              </a:ext>
            </a:extLst>
          </a:blip>
          <a:srcRect l="43000" b="43333"/>
          <a:stretch/>
        </p:blipFill>
        <p:spPr>
          <a:xfrm>
            <a:off x="3962400" y="0"/>
            <a:ext cx="4963885" cy="3886200"/>
          </a:xfrm>
          <a:prstGeom prst="rect">
            <a:avLst/>
          </a:prstGeom>
        </p:spPr>
      </p:pic>
    </p:spTree>
    <p:extLst>
      <p:ext uri="{BB962C8B-B14F-4D97-AF65-F5344CB8AC3E}">
        <p14:creationId xmlns:p14="http://schemas.microsoft.com/office/powerpoint/2010/main" val="359507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52400" y="5899010"/>
            <a:ext cx="8991600" cy="584775"/>
          </a:xfrm>
          <a:prstGeom prst="rect">
            <a:avLst/>
          </a:prstGeom>
          <a:noFill/>
        </p:spPr>
        <p:txBody>
          <a:bodyPr wrap="square" rtlCol="0">
            <a:spAutoFit/>
          </a:bodyPr>
          <a:lstStyle/>
          <a:p>
            <a:pPr algn="ctr" eaLnBrk="1" hangingPunct="1">
              <a:spcBef>
                <a:spcPct val="0"/>
              </a:spcBef>
              <a:buFontTx/>
              <a:buNone/>
            </a:pPr>
            <a:r>
              <a:rPr lang="en-US" altLang="en-US" sz="3200" b="1" dirty="0"/>
              <a:t>Such large crowds gathered around him</a:t>
            </a:r>
          </a:p>
        </p:txBody>
      </p:sp>
      <p:pic>
        <p:nvPicPr>
          <p:cNvPr id="4" name="Picture 3" descr="A painting of a person sitting on a rock surrounded by people&#10;&#10;Description automatically generated">
            <a:extLst>
              <a:ext uri="{FF2B5EF4-FFF2-40B4-BE49-F238E27FC236}">
                <a16:creationId xmlns:a16="http://schemas.microsoft.com/office/drawing/2014/main" id="{D5E4FC6E-A933-5626-97FB-057E1FE3BF45}"/>
              </a:ext>
            </a:extLst>
          </p:cNvPr>
          <p:cNvPicPr>
            <a:picLocks noChangeAspect="1"/>
          </p:cNvPicPr>
          <p:nvPr/>
        </p:nvPicPr>
        <p:blipFill rotWithShape="1">
          <a:blip r:embed="rId2">
            <a:extLst>
              <a:ext uri="{28A0092B-C50C-407E-A947-70E740481C1C}">
                <a14:useLocalDpi xmlns:a14="http://schemas.microsoft.com/office/drawing/2010/main" val="0"/>
              </a:ext>
            </a:extLst>
          </a:blip>
          <a:srcRect l="-278" t="4443" r="1932" b="11111"/>
          <a:stretch/>
        </p:blipFill>
        <p:spPr>
          <a:xfrm>
            <a:off x="289727" y="228600"/>
            <a:ext cx="8564545" cy="5410200"/>
          </a:xfrm>
          <a:prstGeom prst="rect">
            <a:avLst/>
          </a:prstGeom>
        </p:spPr>
      </p:pic>
    </p:spTree>
    <p:extLst>
      <p:ext uri="{BB962C8B-B14F-4D97-AF65-F5344CB8AC3E}">
        <p14:creationId xmlns:p14="http://schemas.microsoft.com/office/powerpoint/2010/main" val="34460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45060" name="AutoShape 4" descr="Image result for john the baptist prepares the way"/>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white"/>
              </a:solidFill>
              <a:latin typeface="Century Schoolbook"/>
            </a:endParaRPr>
          </a:p>
        </p:txBody>
      </p:sp>
      <p:sp>
        <p:nvSpPr>
          <p:cNvPr id="6" name="Title 1"/>
          <p:cNvSpPr txBox="1">
            <a:spLocks/>
          </p:cNvSpPr>
          <p:nvPr/>
        </p:nvSpPr>
        <p:spPr>
          <a:xfrm>
            <a:off x="1371600" y="4457700"/>
            <a:ext cx="6286500" cy="857250"/>
          </a:xfrm>
          <a:prstGeom prst="rect">
            <a:avLst/>
          </a:prstGeom>
        </p:spPr>
        <p:txBody>
          <a:bodyPr vert="horz" anchor="t">
            <a:noAutofit/>
          </a:bodyPr>
          <a:lstStyle/>
          <a:p>
            <a:pPr algn="ctr" defTabSz="685800" eaLnBrk="1" fontAlgn="auto" hangingPunct="1">
              <a:spcAft>
                <a:spcPts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52400" y="5620717"/>
            <a:ext cx="8991600" cy="1077218"/>
          </a:xfrm>
          <a:prstGeom prst="rect">
            <a:avLst/>
          </a:prstGeom>
          <a:noFill/>
        </p:spPr>
        <p:txBody>
          <a:bodyPr wrap="square" rtlCol="0">
            <a:spAutoFit/>
          </a:bodyPr>
          <a:lstStyle/>
          <a:p>
            <a:pPr algn="ctr" eaLnBrk="1" hangingPunct="1">
              <a:spcBef>
                <a:spcPct val="0"/>
              </a:spcBef>
              <a:buFontTx/>
              <a:buNone/>
            </a:pPr>
            <a:r>
              <a:rPr lang="en-US" altLang="en-US" sz="3200" b="1" dirty="0"/>
              <a:t>that he got into a boat and sat in it, </a:t>
            </a:r>
          </a:p>
          <a:p>
            <a:pPr algn="ctr" eaLnBrk="1" hangingPunct="1">
              <a:spcBef>
                <a:spcPct val="0"/>
              </a:spcBef>
              <a:buFontTx/>
              <a:buNone/>
            </a:pPr>
            <a:r>
              <a:rPr lang="en-US" altLang="en-US" sz="3200" b="1" dirty="0"/>
              <a:t>while all the people stood on the shore.</a:t>
            </a:r>
          </a:p>
        </p:txBody>
      </p:sp>
      <p:pic>
        <p:nvPicPr>
          <p:cNvPr id="7" name="Picture 6">
            <a:extLst>
              <a:ext uri="{FF2B5EF4-FFF2-40B4-BE49-F238E27FC236}">
                <a16:creationId xmlns:a16="http://schemas.microsoft.com/office/drawing/2014/main" id="{9FBE1895-FA42-F598-A51B-FA06071389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4287" y="228600"/>
            <a:ext cx="7081125" cy="5410423"/>
          </a:xfrm>
          <a:prstGeom prst="rect">
            <a:avLst/>
          </a:prstGeom>
        </p:spPr>
      </p:pic>
    </p:spTree>
    <p:extLst>
      <p:ext uri="{BB962C8B-B14F-4D97-AF65-F5344CB8AC3E}">
        <p14:creationId xmlns:p14="http://schemas.microsoft.com/office/powerpoint/2010/main" val="10186246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1120</Words>
  <Application>Microsoft Office PowerPoint</Application>
  <PresentationFormat>On-screen Show (4:3)</PresentationFormat>
  <Paragraphs>116</Paragraphs>
  <Slides>62</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62</vt:i4>
      </vt:variant>
    </vt:vector>
  </HeadingPairs>
  <TitlesOfParts>
    <vt:vector size="73" baseType="lpstr">
      <vt:lpstr>Alba Super</vt:lpstr>
      <vt:lpstr>Arial</vt:lpstr>
      <vt:lpstr>Calibri</vt:lpstr>
      <vt:lpstr>Century Schoolbook</vt:lpstr>
      <vt:lpstr>Times New Roman</vt:lpstr>
      <vt:lpstr>Wingdings</vt:lpstr>
      <vt:lpstr>Wingdings 2</vt:lpstr>
      <vt:lpstr>Office Theme</vt:lpstr>
      <vt:lpstr>Oriel</vt:lpstr>
      <vt:lpstr>1_Default Design</vt:lpstr>
      <vt:lpstr>Compass</vt:lpstr>
      <vt:lpstr>Matthew Dig Site 9</vt:lpstr>
      <vt:lpstr>PowerPoint Presentation</vt:lpstr>
      <vt:lpstr>PowerPoint Presentation</vt:lpstr>
      <vt:lpstr>The Truth Jesus wants us to understand His Kingdom, and He used parables to teach these truths.</vt:lpstr>
      <vt:lpstr>The Kingdom of Heaven is like…</vt:lpstr>
      <vt:lpstr>The Parable of the Sower and it’s meaning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Parables of the Mustard Seed and the Yeast</vt:lpstr>
      <vt:lpstr>PowerPoint Presentation</vt:lpstr>
      <vt:lpstr>PowerPoint Presentation</vt:lpstr>
      <vt:lpstr>PowerPoint Presentation</vt:lpstr>
      <vt:lpstr>PowerPoint Presentation</vt:lpstr>
      <vt:lpstr>The Parables of the Hidden Treasure  and Pearl</vt:lpstr>
      <vt:lpstr>PowerPoint Presentation</vt:lpstr>
      <vt:lpstr>PowerPoint Presentation</vt:lpstr>
      <vt:lpstr>PowerPoint Presentation</vt:lpstr>
      <vt:lpstr>PowerPoint Presentation</vt:lpstr>
      <vt:lpstr>A Prophet  without Honor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Verse</dc:title>
  <dc:creator>Joyce Kramer</dc:creator>
  <cp:lastModifiedBy>Joyce Kramer</cp:lastModifiedBy>
  <cp:revision>63</cp:revision>
  <dcterms:created xsi:type="dcterms:W3CDTF">2011-10-16T12:46:21Z</dcterms:created>
  <dcterms:modified xsi:type="dcterms:W3CDTF">2023-08-09T17:19:44Z</dcterms:modified>
</cp:coreProperties>
</file>