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4493" r:id="rId3"/>
    <p:sldMasterId id="2147484495" r:id="rId4"/>
    <p:sldMasterId id="2147484497" r:id="rId5"/>
  </p:sldMasterIdLst>
  <p:notesMasterIdLst>
    <p:notesMasterId r:id="rId44"/>
  </p:notesMasterIdLst>
  <p:sldIdLst>
    <p:sldId id="977" r:id="rId6"/>
    <p:sldId id="978" r:id="rId7"/>
    <p:sldId id="317" r:id="rId8"/>
    <p:sldId id="999" r:id="rId9"/>
    <p:sldId id="983" r:id="rId10"/>
    <p:sldId id="360" r:id="rId11"/>
    <p:sldId id="361" r:id="rId12"/>
    <p:sldId id="351" r:id="rId13"/>
    <p:sldId id="358" r:id="rId14"/>
    <p:sldId id="980" r:id="rId15"/>
    <p:sldId id="979" r:id="rId16"/>
    <p:sldId id="363" r:id="rId17"/>
    <p:sldId id="1002" r:id="rId18"/>
    <p:sldId id="981" r:id="rId19"/>
    <p:sldId id="365" r:id="rId20"/>
    <p:sldId id="985" r:id="rId21"/>
    <p:sldId id="986" r:id="rId22"/>
    <p:sldId id="366" r:id="rId23"/>
    <p:sldId id="987" r:id="rId24"/>
    <p:sldId id="988" r:id="rId25"/>
    <p:sldId id="989" r:id="rId26"/>
    <p:sldId id="991" r:id="rId27"/>
    <p:sldId id="1005" r:id="rId28"/>
    <p:sldId id="993" r:id="rId29"/>
    <p:sldId id="992" r:id="rId30"/>
    <p:sldId id="375" r:id="rId31"/>
    <p:sldId id="369" r:id="rId32"/>
    <p:sldId id="994" r:id="rId33"/>
    <p:sldId id="376" r:id="rId34"/>
    <p:sldId id="1003" r:id="rId35"/>
    <p:sldId id="1004" r:id="rId36"/>
    <p:sldId id="371" r:id="rId37"/>
    <p:sldId id="1006" r:id="rId38"/>
    <p:sldId id="995" r:id="rId39"/>
    <p:sldId id="996" r:id="rId40"/>
    <p:sldId id="997" r:id="rId41"/>
    <p:sldId id="998" r:id="rId42"/>
    <p:sldId id="37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E7A"/>
    <a:srgbClr val="6D695C"/>
    <a:srgbClr val="B3DCD8"/>
    <a:srgbClr val="644530"/>
    <a:srgbClr val="61080F"/>
    <a:srgbClr val="FEC70A"/>
    <a:srgbClr val="B55904"/>
    <a:srgbClr val="FDC50E"/>
    <a:srgbClr val="83AE2B"/>
    <a:srgbClr val="B0D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0" autoAdjust="0"/>
    <p:restoredTop sz="94660"/>
  </p:normalViewPr>
  <p:slideViewPr>
    <p:cSldViewPr>
      <p:cViewPr varScale="1">
        <p:scale>
          <a:sx n="64" d="100"/>
          <a:sy n="64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L" userId="c83b8c5f662f391c" providerId="LiveId" clId="{E3ED41D6-CBAD-44CE-BC72-5F7C6AE9B321}"/>
    <pc:docChg chg="custSel modSld">
      <pc:chgData name="A L" userId="c83b8c5f662f391c" providerId="LiveId" clId="{E3ED41D6-CBAD-44CE-BC72-5F7C6AE9B321}" dt="2023-08-30T18:27:34.406" v="5" actId="313"/>
      <pc:docMkLst>
        <pc:docMk/>
      </pc:docMkLst>
      <pc:sldChg chg="modSp mod">
        <pc:chgData name="A L" userId="c83b8c5f662f391c" providerId="LiveId" clId="{E3ED41D6-CBAD-44CE-BC72-5F7C6AE9B321}" dt="2023-08-30T18:27:34.406" v="5" actId="313"/>
        <pc:sldMkLst>
          <pc:docMk/>
          <pc:sldMk cId="3368553819" sldId="978"/>
        </pc:sldMkLst>
        <pc:spChg chg="mod">
          <ac:chgData name="A L" userId="c83b8c5f662f391c" providerId="LiveId" clId="{E3ED41D6-CBAD-44CE-BC72-5F7C6AE9B321}" dt="2023-08-30T18:27:34.406" v="5" actId="313"/>
          <ac:spMkLst>
            <pc:docMk/>
            <pc:sldMk cId="3368553819" sldId="978"/>
            <ac:spMk id="31747" creationId="{0E5AE164-6544-4767-8108-E1BC7C6593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E92FF0-4F58-C51A-5D67-82718A22E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1232-5592-87A3-8E42-2267FA75C0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EA2524-BAD6-42D4-B213-D0D6ABB6172F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E491A1-2EC6-5B47-7BE4-8E6CF26727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8F1727-9A3A-5149-76AA-F156CD04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ED8D1-89CB-607F-FBC1-4F7C0EE0D3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E820D-123E-0EE4-0715-D370F1A85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BAE113-5F6A-4236-A1A6-7BAAE86EDE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AE113-5F6A-4236-A1A6-7BAAE86EDED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F6DC5-AFE8-5AF9-1DEE-BBCE469A7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91775-45DB-0026-783A-9ABF5A89A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1F1395-F993-C81C-357E-A6C82563D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DA261-E59C-4F56-A5CF-2CF060ED1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1949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A75C2-5899-9FE3-73D2-759AFE6BE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90937-BFF0-2F5D-EF7A-AD604227F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9B24F-6377-229B-DB2C-10E102081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3FE85-7699-4C49-A75A-BD4465032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7415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1EDDB-9BE2-4AD6-F64D-C40C06261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D672F-9100-53E1-9535-1EC8D27C8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4EF7E-FAF1-2818-4457-480CA5771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C4116-CAD9-4663-9937-6E2BF84DA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56571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7">
            <a:extLst>
              <a:ext uri="{FF2B5EF4-FFF2-40B4-BE49-F238E27FC236}">
                <a16:creationId xmlns:a16="http://schemas.microsoft.com/office/drawing/2014/main" id="{5F77B371-DC28-88F5-B0D6-9550094838FE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6EF0DF9-7570-6823-4AF1-158AA42D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3F34E83-C09B-4A81-961F-852B87A63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42BF353-D1BB-461B-8E56-9790E0DBF7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44E24CC7-5790-159E-719F-58987EFB95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37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E1E14-A5BE-AEAD-A5E4-0F9735612C9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26735E-9D53-4CB0-32B1-FC90A1C0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83E3E2-EB68-1172-23A8-3159E92D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050F9D-F748-105C-48C3-E91A483C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9E04-B254-449D-9C3F-B9995987C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3935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CAACEF-39FE-CCF3-073C-5F0CB71FAFFD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77BAC87-6F9E-39A3-D3AD-4C19131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E1C37A0-61B3-F700-2A0F-B13560381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15F48A59-62E3-4AD3-A13B-1898CE73EE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CF5A2402-1607-A706-41D9-563F3FF613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0312D5-99EA-6AB4-EC8F-1D3FE7C4F899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63079DB-DACD-D80A-60B4-C52FA4AB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610368B-8C7D-630B-9675-71FC24FC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C6E191-D5C6-7B35-33D9-0369DCC0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6D92AD57-89CC-4491-95EE-FE21E7C3A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1914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01C752-CDDC-A581-CDFD-C4ACB13C6DC2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11478-3148-FB1E-F93C-7EB02AE1AA64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B05A7B8-92A2-8AAE-1049-CBC1568C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B311D0C-ADD6-0447-487A-69275BC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5D5538B-A570-389D-6C67-8F34970B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16EABE6-77A0-45F2-881B-A0DFFEC22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51537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BC6971-812D-5CE3-8F75-B74501357D3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2F797C1-5375-0651-7662-08635A4A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9E0D5E5-286E-3E59-529D-92869185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71DDF9-3100-6CBE-B42F-5C424CB6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60D80-B6CA-4E7A-BE60-4494E500A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9884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0A495C1-2C1A-9353-8309-70F03BAAB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72DD180-9CF6-65F3-BD28-5AAED85192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4B8EE1B-E3D2-E3BD-D756-F582E421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3217-839A-4D81-82E7-4A44BCE69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3554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6B09A6-6E0D-03DA-9665-8F8234E93FFB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3D0E900-5DE8-CF73-5704-7C97D558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2F12F1E4-5AE3-26AB-DE1D-7F9E02F95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077B5BE4-4381-495F-8F17-6C41E685E1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49B9CD7-ABA6-7A95-BE91-591B275B84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ACC241-959A-E0E1-DD62-4A3486A9C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3DC80-D13E-34CA-B014-F16633A50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D4D0F-EE79-0658-7F69-7FE53D38A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27E4B-84A1-4B6F-B2F9-217B8412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40014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929DFBA-488D-F09A-F611-17538F95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324AAB3-496B-6AFC-0939-3B3745568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7824863A-439D-4CC9-8AEB-923495AB1C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BF244C3-CE64-B74E-7242-15441E6BA0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9916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11F575-8702-B0AB-2128-D38C6B16C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AB6FA76-896E-6F7D-C35F-E893129AB6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7AB999C-409F-D5F2-B435-FAAE5416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3867D-E032-4ACB-9E58-DFAB79CAC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7461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AFE31DE-5EFF-C70E-8527-822BE5515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FAFE97-CAB1-301F-DBDD-90C5BE01E3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15553E8-BB66-A744-34A0-C3C733FD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C3989-9089-46E0-8427-C4E32D4DB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0619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EB214-7DE7-460A-84DB-C62DBAA27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135BD-524E-4C06-97A8-AD3A758C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059CAA-D607-4923-A374-9056D9726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6149-CAA5-44A2-9698-158429309DBB}" type="slidenum">
              <a:rPr kumimoji="0" lang="en-US" alt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8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8A4D3F-2F1E-4271-A835-C76D5EE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8B2C44-34A3-42DA-8668-C88471247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0EC9E02-133F-4BC2-BBD2-5C5D8628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5A1B-7B1B-4FAC-BA3C-FD7CEA6B253A}" type="slidenum">
              <a:rPr kumimoji="0" lang="en-US" alt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47172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5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0B196-551D-05EE-0C29-A39440BE5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2A3E8-4692-7BF8-365B-7DE12B290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39B0F9-9500-8DA6-CE6B-C7912F7A5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4607B-BC6F-4E8F-B9EA-5DFE742EB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9680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4C2A6-2393-DD1D-41A2-6446D1762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8BCFE-EC0C-0A2D-C458-DCF195410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101EC-CDBA-AFD0-2051-1C5825D8B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06BD2-2097-4A31-9F4C-6B1879B7D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0705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7EC464-7926-5E6F-0209-89825036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17A1CC-E4D2-BEDF-B096-24158F50B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D4FE5F-71EF-3A83-3A25-6566B2F52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D4EF-6FFD-4946-B2BD-1BB0E9C10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09182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C7550D-6463-54CB-4C98-7E887DBCD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E58CB4-F566-4E4C-3F0E-7C7FDBBF1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3B8D23-B9A7-3CBA-AC22-3751193E1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23712-7470-4B47-BEB1-EDF1BCB92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2307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B04985-2295-5159-7DE8-154FE1CE3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2C5E03-3F15-5BDE-1CC8-BCF4A771E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F7A1FD-2C6A-792F-3DD5-1B6305D2C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123ED-43ED-4C76-9C46-CFED3ED02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67179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A30E4D-72F7-BCDA-7F21-ED53E170F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C25D3-B060-85AE-E4D7-92047274E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9EFBB-8865-0295-7C7D-9B861F8F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820E4-160C-418B-BB67-4D1A1B842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52518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FF4BA-52E2-9F15-E282-E5605019D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09B83-8442-9ECF-AD1B-E50CB5517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9E03C-E732-16D4-E863-4BC87A086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CA610-3133-4D45-91C2-9F2CCCA88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0548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E18054-125D-F4C3-C0D0-7F6F5F43B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C2D398-3B85-1DA5-16AE-E5F0F5B2E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1C80B0-BB03-1B15-31B0-336158CDD9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A7BBA4-6CD4-25EB-660B-25B62C8E4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15434A-0F7A-1009-E56A-ABF8DBF43D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C9653E2-2B9C-4250-8F86-581EA70352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C90199BE-789D-2996-7E9F-81CBFBAF654A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B1F51-9890-4ECE-6AFB-8D9B0CDC0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00699C5-9E37-41CB-D867-20C7736FF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ADEE43F-A6F8-2097-3DB3-61A8459F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fld id="{EDD5896F-217A-4CE2-93E4-6F1FC93E8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887B5D9-7B28-FE64-87BB-91A10AAA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12">
            <a:extLst>
              <a:ext uri="{FF2B5EF4-FFF2-40B4-BE49-F238E27FC236}">
                <a16:creationId xmlns:a16="http://schemas.microsoft.com/office/drawing/2014/main" id="{CE5E77C5-2D96-BFE9-3807-05923315B4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82" r:id="rId7"/>
    <p:sldLayoutId id="2147484491" r:id="rId8"/>
    <p:sldLayoutId id="2147484492" r:id="rId9"/>
    <p:sldLayoutId id="2147484483" r:id="rId10"/>
    <p:sldLayoutId id="2147484484" r:id="rId11"/>
  </p:sldLayoutIdLst>
  <p:transition>
    <p:random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DC562-3E80-4FFA-8B8B-2409B0DEF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DEEBF-02CA-466D-B340-D534C80D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B16F42-2A07-4078-8D12-F460FE5C9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4AB1EF-8709-4989-A4F4-E38FC73EE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7C6BD-EED5-4C00-AC0B-80227F288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fld id="{0CB95F26-E197-4A48-A28D-E8D0E6421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379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D4185AA-B8DB-4672-862C-FFDED44E0C97}"/>
              </a:ext>
            </a:extLst>
          </p:cNvPr>
          <p:cNvGrpSpPr>
            <a:grpSpLocks/>
          </p:cNvGrpSpPr>
          <p:nvPr/>
        </p:nvGrpSpPr>
        <p:grpSpPr bwMode="auto">
          <a:xfrm>
            <a:off x="2" y="1422400"/>
            <a:ext cx="9147175" cy="5435600"/>
            <a:chOff x="0" y="896"/>
            <a:chExt cx="5762" cy="3424"/>
          </a:xfrm>
        </p:grpSpPr>
        <p:grpSp>
          <p:nvGrpSpPr>
            <p:cNvPr id="15368" name="Group 3">
              <a:extLst>
                <a:ext uri="{FF2B5EF4-FFF2-40B4-BE49-F238E27FC236}">
                  <a16:creationId xmlns:a16="http://schemas.microsoft.com/office/drawing/2014/main" id="{8AE59EEF-08D4-4F3E-A719-C6E9D5057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505" name="Freeform 4">
                <a:extLst>
                  <a:ext uri="{FF2B5EF4-FFF2-40B4-BE49-F238E27FC236}">
                    <a16:creationId xmlns:a16="http://schemas.microsoft.com/office/drawing/2014/main" id="{6FF00A29-DB02-480C-982B-E695DF7989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6" name="Freeform 5">
                <a:extLst>
                  <a:ext uri="{FF2B5EF4-FFF2-40B4-BE49-F238E27FC236}">
                    <a16:creationId xmlns:a16="http://schemas.microsoft.com/office/drawing/2014/main" id="{271BDDD0-54B4-4521-9016-9F0BBD3754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7" name="Freeform 6">
                <a:extLst>
                  <a:ext uri="{FF2B5EF4-FFF2-40B4-BE49-F238E27FC236}">
                    <a16:creationId xmlns:a16="http://schemas.microsoft.com/office/drawing/2014/main" id="{54CE70B2-E82E-497E-ADE1-0372BA942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8" name="Freeform 7">
                <a:extLst>
                  <a:ext uri="{FF2B5EF4-FFF2-40B4-BE49-F238E27FC236}">
                    <a16:creationId xmlns:a16="http://schemas.microsoft.com/office/drawing/2014/main" id="{29238FFB-E6D8-41EF-9CD1-3D5BC42927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9" name="Freeform 8">
                <a:extLst>
                  <a:ext uri="{FF2B5EF4-FFF2-40B4-BE49-F238E27FC236}">
                    <a16:creationId xmlns:a16="http://schemas.microsoft.com/office/drawing/2014/main" id="{FCFF098E-F7E5-4192-8BF9-DEE74DC9DB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0" name="Freeform 9">
                <a:extLst>
                  <a:ext uri="{FF2B5EF4-FFF2-40B4-BE49-F238E27FC236}">
                    <a16:creationId xmlns:a16="http://schemas.microsoft.com/office/drawing/2014/main" id="{7FECE640-EFD1-4FA1-91DC-4B97D81A8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1" name="Freeform 10">
                <a:extLst>
                  <a:ext uri="{FF2B5EF4-FFF2-40B4-BE49-F238E27FC236}">
                    <a16:creationId xmlns:a16="http://schemas.microsoft.com/office/drawing/2014/main" id="{30F82E34-3F9F-48CB-9D22-0B52C98336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2" name="Freeform 11">
                <a:extLst>
                  <a:ext uri="{FF2B5EF4-FFF2-40B4-BE49-F238E27FC236}">
                    <a16:creationId xmlns:a16="http://schemas.microsoft.com/office/drawing/2014/main" id="{D5D4B6F3-5F51-4581-A941-C3288A8179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3" name="Freeform 12">
                <a:extLst>
                  <a:ext uri="{FF2B5EF4-FFF2-40B4-BE49-F238E27FC236}">
                    <a16:creationId xmlns:a16="http://schemas.microsoft.com/office/drawing/2014/main" id="{8BFA2D8B-55C9-4567-B3B7-C8F540D744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4" name="Freeform 13">
                <a:extLst>
                  <a:ext uri="{FF2B5EF4-FFF2-40B4-BE49-F238E27FC236}">
                    <a16:creationId xmlns:a16="http://schemas.microsoft.com/office/drawing/2014/main" id="{50197EA2-5718-4679-9159-2921CF4E02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5" name="Freeform 14">
                <a:extLst>
                  <a:ext uri="{FF2B5EF4-FFF2-40B4-BE49-F238E27FC236}">
                    <a16:creationId xmlns:a16="http://schemas.microsoft.com/office/drawing/2014/main" id="{AC0A6DEF-CCF7-482D-9363-BA855FA978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6" name="Freeform 15">
                <a:extLst>
                  <a:ext uri="{FF2B5EF4-FFF2-40B4-BE49-F238E27FC236}">
                    <a16:creationId xmlns:a16="http://schemas.microsoft.com/office/drawing/2014/main" id="{07F2AFD0-6FF5-4E3F-8B52-06644BE39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7" name="Freeform 16">
                <a:extLst>
                  <a:ext uri="{FF2B5EF4-FFF2-40B4-BE49-F238E27FC236}">
                    <a16:creationId xmlns:a16="http://schemas.microsoft.com/office/drawing/2014/main" id="{C0A11BF3-EFB3-410E-9D20-0AD4F1F6FC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</p:grpSp>
        <p:grpSp>
          <p:nvGrpSpPr>
            <p:cNvPr id="15369" name="Group 17">
              <a:extLst>
                <a:ext uri="{FF2B5EF4-FFF2-40B4-BE49-F238E27FC236}">
                  <a16:creationId xmlns:a16="http://schemas.microsoft.com/office/drawing/2014/main" id="{EE5ABFF7-E858-4158-A9E9-3E0FAE4F4F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id="{7E844DE8-7714-4816-86C3-CC15D611B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id="{663879F7-6D04-4F8A-9B23-658BC9599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id="{5F97D488-A3C0-4899-83DD-E2CDC7ADB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id="{38959497-7234-4D0A-83D3-7220E0D48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id="{7BEEAECE-7D58-4359-B36B-9BD142AF2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id="{F74A9770-6655-4CDC-B0C8-00D9D1279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id="{B209F9A4-602D-4E29-87D1-4B03B56CB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id="{E704474B-C428-4E79-960E-B3E9B20390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id="{4B7A4776-E318-4F4F-B58A-AA8D80CB1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id="{27F5E6C0-F9DF-4EE6-8F5C-ED1AB9DE6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id="{1026B748-88A6-402C-9857-4DD41A4DC9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id="{ACB5CB76-1399-4311-8374-68FDF2741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id="{E86072D4-2F4E-44C2-A4FB-0232FFAFD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id="{2A26DC62-9AA6-4926-8B1C-A6203DFE3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id="{30659804-93D7-417C-8B2B-83B68CC372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id="{62239379-F866-4C98-BFE1-897F5AD9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id="{77F52032-3CD6-48F9-BBAE-DEA7C0AD9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id="{224E7A30-CB5C-4DCF-B3E4-FBD82D274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id="{6ADE11BF-2594-4B6C-A47D-7CB41A889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id="{CEE1E058-CA31-4848-92B1-7CC5D9A3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id="{0A43502B-333E-4424-A872-E5517FEA6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id="{41D1C8A6-0950-4ECD-A79D-057B8D2C3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id="{D58B1150-2151-4A74-B287-B6AB9259A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6E60CBEC-8CDE-4C5F-860F-7281B3617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54C358CC-3110-4E7D-8D84-64C92BAF3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id="{4B0E602B-CF74-4E44-963D-EAE075D84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id="{045459EC-DDC9-43DA-ACA4-299C2C26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id="{AB460BA8-D2D4-4CCE-AD69-4D373EE3EA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id="{D08DC0FF-6781-4AC5-A210-F1365837B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id="{E7E52A7C-9E11-4C85-942A-3B36595F6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id="{2942029B-BD7F-45E7-806B-B280CEF1B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id="{248E59E8-7036-417A-8E32-9CB3F70BB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id="{FF3123AB-98C7-4B65-9B87-CE35C291E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id="{1BE8180D-B0A6-4197-8229-9BECA90BC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id="{35917348-960C-45E0-8571-597DD34E2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id="{036E0E9E-5196-42B9-87E1-3592A4BEC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id="{FC557AEF-2A54-4975-8E2F-25B159874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id="{9C1BC179-3EA7-4EF8-89A3-C800C57255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id="{71F92621-2616-4458-B8A4-90A5413CA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id="{4F07E379-1651-44D4-905A-96196BEB3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id="{8CE0FBEE-1291-4593-8B2D-5F7360F27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id="{6FA4DB64-C5B5-467C-8771-CD6FCBFC1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id="{98FDE0AF-FF5A-4C87-8CB6-BE97F7BF3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id="{37CF8798-5A3F-4350-83EE-8D8B574E6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id="{91063781-B08D-419A-82F5-F27BB3A3F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id="{E759F0F0-11D8-4D9C-BD19-9409DA35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id="{32953193-1777-4FA5-8E05-36D4555CD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id="{A1176870-8556-4E68-9FBD-0408D15C2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id="{B037B2AA-DE8F-499D-8D4B-C8BA00568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id="{5BAD9DD3-2D47-4152-A28A-425FE06D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id="{EFCFE13F-A8C1-41D8-9895-3D0570B8E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id="{FD17BE72-222B-4235-9220-A7FEDC6DA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id="{92FD9AA1-136C-4F49-B0FB-720275F937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id="{CD81F179-D7F7-4E29-892D-9897ECAC8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id="{221464B1-BDCF-452B-9C86-03664C3D06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id="{0E46BD6C-CB43-4D5F-B06D-C0D76A8CB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id="{F21C2113-38E8-471B-80B3-041CCD453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id="{93DE9977-158F-45F2-8240-1EDC6DC2F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id="{30137A80-45CD-4A72-A2D3-E1B0147DE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id="{502CBB3C-70BA-44F9-AC1C-CC69FE2EF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id="{30693C8E-7796-40CD-A206-C3ACC9750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id="{6D6DB1A8-65E6-4A50-A1A0-50553B03F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id="{1E95DDB8-D898-4AA7-902A-4A231754E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33" name="Freeform 81">
                <a:extLst>
                  <a:ext uri="{FF2B5EF4-FFF2-40B4-BE49-F238E27FC236}">
                    <a16:creationId xmlns:a16="http://schemas.microsoft.com/office/drawing/2014/main" id="{78AD4280-8646-47E1-BF49-50CF6A5A7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id="{930B5B8F-B598-4EF5-8DEC-EDC4B5EC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id="{C0C94BE1-0501-447C-83FE-70A1C0555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id="{CECBFB3C-D386-4C10-A24E-907F59A43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id="{7EB09B1D-8FDC-4799-BB97-A07A76C92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id="{2D2D9C7C-1D68-407A-8ECC-387FF0565C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id="{BE4117BD-EC61-4C59-95EE-B8B61E622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id="{D325EF02-A50E-430C-A3B6-A742CBF73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id="{88B98932-4DE4-4D0C-8991-B7B6CBA0D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id="{C691F523-2042-4984-B796-92E64F009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id="{FD7BA683-E0B8-43DF-9CBD-AFD24758A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id="{4989A0C8-AAE9-4F5F-B5AE-E71F0B83A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id="{15C2787D-7B75-412F-9245-56B0AB03F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id="{6C1AA1CF-7264-485F-9510-9E5BFB9B1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id="{78CD94D2-264B-4290-A315-0C8DD9999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id="{E3EAEF58-1848-4739-908E-543416A2F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id="{E22A1B9F-6F31-45C5-B60E-A7C5D8E1F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id="{BBFF1D2A-B7AB-4009-9F61-6C2C24E6BB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id="{C709D6A0-518C-4E60-8976-57BF4DFBE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id="{16949BCF-0E48-4C20-A86A-53529F949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id="{8F7F09EC-EF5E-45EC-9CB2-63C878C183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id="{A2C25BBA-2FE3-4BDF-894A-B035AE083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id="{6AA4DE88-1D70-4D83-B68E-D93648D1DD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id="{6F7DF811-CCBD-4F0A-8857-164B817F1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id="{D92A658C-C648-4F22-A298-7943CE771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id="{22C31BF1-368A-4762-83D1-8F12F6588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id="{CB9E38B7-400D-4A3F-BC3B-12FE551A1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id="{5EDEA8D2-A05E-4B0E-B83F-2E3B7CD03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id="{E14E9098-FC59-4992-AAD2-73273F1BE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id="{E44F0E88-319E-4E97-BC2B-3302A27E7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id="{9510D63F-47CC-4976-8642-1A575BAE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id="{9B5D00BC-740E-4AA2-8DFA-08202ADAC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id="{B1105106-9F5A-4327-BA95-C3AD42F43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id="{DC30649A-9F55-4F0F-AA8C-E9370CD4A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id="{D33163EB-4C87-48C0-9635-6EB4AF9A8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id="{D052A6D1-209F-46FE-B722-01A910D2CE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id="{4D4465E1-2499-47A0-8DA6-FD2CBDFBD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id="{F3326076-5699-4822-8D1C-04714F62CB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id="{E9991030-9ADA-4F30-9F80-EF4635213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id="{CBFB2580-6D97-4A0F-9D67-9D23C20398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id="{3A7E9A3B-50EE-4D92-B828-CF99A00B3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id="{EDBB3313-446D-44F5-AE92-5B838075C2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id="{8F108FBA-FB48-4993-B658-654CB1E6E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id="{0D6822CB-B227-406E-94C4-5B224A129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id="{66371555-8CD9-4176-A3BC-17973AB4B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id="{12D0956C-65AD-4CDF-91E9-E78C1DCEC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id="{ABA92D86-A3C2-45B2-8E72-834D09FCB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id="{94F258E0-3CCC-492B-9CD2-4BECEFFF6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id="{B3A5AD38-A5D5-467F-8FC6-01296E393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id="{79940AE6-BF97-4C23-A123-386E7DDC3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id="{7B3C23C7-E9E8-43D8-91B2-61BBD83DF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id="{A8C48CF6-6195-4D05-8F02-F3CE2CDAE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id="{27E6DEB2-9061-4650-BA49-5117D185D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id="{C459ED43-6046-4740-9A3B-FDD6F85FF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id="{410ADE22-C6F9-4A8D-8DE5-22B0F37DE0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id="{CE8978C0-C841-475C-B645-D61378596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id="{D2420218-AE4F-45E9-A56B-C90BB343C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90" name="Freeform 138">
                <a:extLst>
                  <a:ext uri="{FF2B5EF4-FFF2-40B4-BE49-F238E27FC236}">
                    <a16:creationId xmlns:a16="http://schemas.microsoft.com/office/drawing/2014/main" id="{F545CAA4-8F60-4C3A-B714-C63DC429A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1" name="Freeform 139">
                <a:extLst>
                  <a:ext uri="{FF2B5EF4-FFF2-40B4-BE49-F238E27FC236}">
                    <a16:creationId xmlns:a16="http://schemas.microsoft.com/office/drawing/2014/main" id="{E11BF5EB-F34F-41C7-8997-B3FBA89D1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2" name="Freeform 140">
                <a:extLst>
                  <a:ext uri="{FF2B5EF4-FFF2-40B4-BE49-F238E27FC236}">
                    <a16:creationId xmlns:a16="http://schemas.microsoft.com/office/drawing/2014/main" id="{6F857BF9-45A0-472C-B4B1-004964BA02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3" name="Freeform 141">
                <a:extLst>
                  <a:ext uri="{FF2B5EF4-FFF2-40B4-BE49-F238E27FC236}">
                    <a16:creationId xmlns:a16="http://schemas.microsoft.com/office/drawing/2014/main" id="{88C0D059-5C28-4D03-85E4-EF20B80785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4" name="Freeform 142">
                <a:extLst>
                  <a:ext uri="{FF2B5EF4-FFF2-40B4-BE49-F238E27FC236}">
                    <a16:creationId xmlns:a16="http://schemas.microsoft.com/office/drawing/2014/main" id="{6DAC63E5-C46D-427E-BEDE-0C2607A25E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5" name="Freeform 143">
                <a:extLst>
                  <a:ext uri="{FF2B5EF4-FFF2-40B4-BE49-F238E27FC236}">
                    <a16:creationId xmlns:a16="http://schemas.microsoft.com/office/drawing/2014/main" id="{F79F6C10-D3CF-484A-BA67-4CBEB7FB9C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6" name="Freeform 144">
                <a:extLst>
                  <a:ext uri="{FF2B5EF4-FFF2-40B4-BE49-F238E27FC236}">
                    <a16:creationId xmlns:a16="http://schemas.microsoft.com/office/drawing/2014/main" id="{CC79B14F-A71F-4065-AB3B-E9DB84F502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7" name="Freeform 145">
                <a:extLst>
                  <a:ext uri="{FF2B5EF4-FFF2-40B4-BE49-F238E27FC236}">
                    <a16:creationId xmlns:a16="http://schemas.microsoft.com/office/drawing/2014/main" id="{B6FF34E5-C6DF-4C53-A585-762D8542E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8" name="Freeform 146">
                <a:extLst>
                  <a:ext uri="{FF2B5EF4-FFF2-40B4-BE49-F238E27FC236}">
                    <a16:creationId xmlns:a16="http://schemas.microsoft.com/office/drawing/2014/main" id="{58DC2AAD-AB0C-46AA-9D98-69B08A3136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id="{58E8FF99-74B1-4A63-A276-3419B6C8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id="{63B2712C-FB4A-4AB5-A8A8-B3C16265A2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501" name="Freeform 149">
                <a:extLst>
                  <a:ext uri="{FF2B5EF4-FFF2-40B4-BE49-F238E27FC236}">
                    <a16:creationId xmlns:a16="http://schemas.microsoft.com/office/drawing/2014/main" id="{EE035F2D-5528-43A7-82B1-38B2CAE91A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2" name="Freeform 150">
                <a:extLst>
                  <a:ext uri="{FF2B5EF4-FFF2-40B4-BE49-F238E27FC236}">
                    <a16:creationId xmlns:a16="http://schemas.microsoft.com/office/drawing/2014/main" id="{B535737B-DC3C-4430-BE41-CC9DF2EF05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id="{1E398C5B-E214-4D40-95E1-BAF97C6204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id="{C97FA7A6-7E25-4B01-8BE6-3B79BCF2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id="{036F6ED5-B2A7-41E7-BEA3-96597DA8B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id="{89C9C871-F04E-4572-A3D4-F994A0F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7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id="{93756005-059F-43CB-9E84-A3992B6B4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id="{E73BEAB5-79C3-4A44-BF89-0A2F142D5F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/>
            </a:lvl1pPr>
          </a:lstStyle>
          <a:p>
            <a:pPr>
              <a:defRPr/>
            </a:pPr>
            <a:fld id="{090B3E2F-856A-4BF7-971C-C2959695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id="{E85838A4-05BE-43EF-8B0B-4DCF61741E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54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3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1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8" r:id="rId1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C7138-F140-2C4A-6C1D-278B4CEB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C27E09F7-9ECB-4E46-9BBA-007E683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928812"/>
            <a:ext cx="28717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0724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220B414-9FCD-434F-8E00-A7E7330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7" y="2525769"/>
            <a:ext cx="216991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DECE7DF8-8376-4E54-B273-AFB6637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88" y="6248400"/>
            <a:ext cx="1060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#13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06F7-00B3-2269-63FB-5D9246315889}"/>
              </a:ext>
            </a:extLst>
          </p:cNvPr>
          <p:cNvSpPr/>
          <p:nvPr/>
        </p:nvSpPr>
        <p:spPr>
          <a:xfrm rot="16200000">
            <a:off x="-2818410" y="2932711"/>
            <a:ext cx="678180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Matthew 22:37-39</a:t>
            </a:r>
          </a:p>
        </p:txBody>
      </p:sp>
    </p:spTree>
    <p:extLst>
      <p:ext uri="{BB962C8B-B14F-4D97-AF65-F5344CB8AC3E}">
        <p14:creationId xmlns:p14="http://schemas.microsoft.com/office/powerpoint/2010/main" val="92883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issachar5.files.wordpress.com/2010/02/donkey-foal-and-mom-3.jpg">
            <a:extLst>
              <a:ext uri="{FF2B5EF4-FFF2-40B4-BE49-F238E27FC236}">
                <a16:creationId xmlns:a16="http://schemas.microsoft.com/office/drawing/2014/main" id="{A94A1DCF-E055-3DC2-B33E-D9D2C5FB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18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i01.i.aliimg.com/photo/v0/112420553/Laso_rope.jpg">
            <a:extLst>
              <a:ext uri="{FF2B5EF4-FFF2-40B4-BE49-F238E27FC236}">
                <a16:creationId xmlns:a16="http://schemas.microsoft.com/office/drawing/2014/main" id="{C3C27F80-7262-866A-7D40-A2CDE09F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2365330" cy="1981200"/>
          </a:xfrm>
          <a:prstGeom prst="rect">
            <a:avLst/>
          </a:prstGeom>
          <a:solidFill>
            <a:srgbClr val="C9DBB1"/>
          </a:solidFill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BB333-3FD5-ABB6-D1E5-A132A231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Don’t need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this rope. </a:t>
            </a:r>
          </a:p>
        </p:txBody>
      </p:sp>
    </p:spTree>
    <p:extLst>
      <p:ext uri="{BB962C8B-B14F-4D97-AF65-F5344CB8AC3E}">
        <p14:creationId xmlns:p14="http://schemas.microsoft.com/office/powerpoint/2010/main" val="21168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issachar5.files.wordpress.com/2010/02/donkey-foal-and-mom-3.jpg">
            <a:extLst>
              <a:ext uri="{FF2B5EF4-FFF2-40B4-BE49-F238E27FC236}">
                <a16:creationId xmlns:a16="http://schemas.microsoft.com/office/drawing/2014/main" id="{A94A1DCF-E055-3DC2-B33E-D9D2C5FB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7207453-5589-D1AA-6EE4-A070FBED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04800"/>
            <a:ext cx="3962400" cy="1143000"/>
          </a:xfrm>
        </p:spPr>
        <p:txBody>
          <a:bodyPr/>
          <a:lstStyle/>
          <a:p>
            <a:pPr marL="4763" indent="-4763" algn="ctr"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If anyone says anything to you, </a:t>
            </a:r>
          </a:p>
          <a:p>
            <a:pPr marL="4763" indent="-4763" algn="ctr"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say that the Lord needs them, </a:t>
            </a:r>
          </a:p>
          <a:p>
            <a:pPr marL="4763" indent="-4763" algn="ctr"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and he will send them right away.”  </a:t>
            </a:r>
          </a:p>
        </p:txBody>
      </p:sp>
    </p:spTree>
    <p:extLst>
      <p:ext uri="{BB962C8B-B14F-4D97-AF65-F5344CB8AC3E}">
        <p14:creationId xmlns:p14="http://schemas.microsoft.com/office/powerpoint/2010/main" val="30447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223350A-F704-941B-4120-126439C9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"/>
            <a:ext cx="7924800" cy="1066800"/>
          </a:xfrm>
        </p:spPr>
        <p:txBody>
          <a:bodyPr/>
          <a:lstStyle/>
          <a:p>
            <a:pPr marL="6350" indent="7938" algn="ctr">
              <a:buFontTx/>
              <a:buNone/>
            </a:pPr>
            <a:r>
              <a:rPr lang="en-US" altLang="en-US" b="1" dirty="0"/>
              <a:t>This took place to fulfill what was spoken through the prophet:</a:t>
            </a:r>
            <a:endParaRPr lang="en-US" altLang="en-US" b="1" baseline="30000" dirty="0"/>
          </a:p>
        </p:txBody>
      </p:sp>
      <p:pic>
        <p:nvPicPr>
          <p:cNvPr id="4" name="Picture 3" descr="A cartoon of a person riding a donkey&#10;&#10;Description automatically generated">
            <a:extLst>
              <a:ext uri="{FF2B5EF4-FFF2-40B4-BE49-F238E27FC236}">
                <a16:creationId xmlns:a16="http://schemas.microsoft.com/office/drawing/2014/main" id="{CF88EA42-81BC-45E5-05F0-39A5C4B5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" y="3429000"/>
            <a:ext cx="4572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FAEA-C141-EDB2-0AB1-A16C03AFF1D2}"/>
              </a:ext>
            </a:extLst>
          </p:cNvPr>
          <p:cNvSpPr txBox="1">
            <a:spLocks/>
          </p:cNvSpPr>
          <p:nvPr/>
        </p:nvSpPr>
        <p:spPr bwMode="auto">
          <a:xfrm>
            <a:off x="4114800" y="16002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b="1" i="1" kern="0" dirty="0">
                <a:solidFill>
                  <a:srgbClr val="815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“Say to Daughter Zion,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i="1" kern="0" dirty="0">
                <a:solidFill>
                  <a:srgbClr val="815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‘See, your king comes to you,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i="1" kern="0" dirty="0">
                <a:solidFill>
                  <a:srgbClr val="815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gentle and riding on a donkey,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i="1" kern="0" dirty="0">
                <a:solidFill>
                  <a:srgbClr val="815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on a colt,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i="1" kern="0" dirty="0">
                <a:solidFill>
                  <a:srgbClr val="815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foal of a donkey.’”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223350A-F704-941B-4120-126439C9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667000" cy="3733800"/>
          </a:xfrm>
        </p:spPr>
        <p:txBody>
          <a:bodyPr/>
          <a:lstStyle/>
          <a:p>
            <a:pPr marL="6350" indent="7938" algn="ctr">
              <a:buFontTx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The disciples went and did as Jesus had instructed them.</a:t>
            </a:r>
            <a:endParaRPr lang="en-US" alt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FAEA-C141-EDB2-0AB1-A16C03AFF1D2}"/>
              </a:ext>
            </a:extLst>
          </p:cNvPr>
          <p:cNvSpPr txBox="1">
            <a:spLocks/>
          </p:cNvSpPr>
          <p:nvPr/>
        </p:nvSpPr>
        <p:spPr bwMode="auto">
          <a:xfrm>
            <a:off x="-76200" y="5181600"/>
            <a:ext cx="906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en-US" sz="3600" b="1" i="1" kern="0" dirty="0">
              <a:solidFill>
                <a:srgbClr val="815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Picture 7" descr="http://issachar5.files.wordpress.com/2010/02/donkey-foal-and-mom-3.jpg">
            <a:extLst>
              <a:ext uri="{FF2B5EF4-FFF2-40B4-BE49-F238E27FC236}">
                <a16:creationId xmlns:a16="http://schemas.microsoft.com/office/drawing/2014/main" id="{5509E638-E58A-D283-492A-0686A1DF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223350A-F704-941B-4120-126439C9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"/>
            <a:ext cx="7924800" cy="1066800"/>
          </a:xfrm>
        </p:spPr>
        <p:txBody>
          <a:bodyPr/>
          <a:lstStyle/>
          <a:p>
            <a:pPr marL="6350" indent="7938" algn="ctr">
              <a:buFontTx/>
              <a:buNone/>
            </a:pPr>
            <a:endParaRPr lang="en-US" altLang="en-US" b="1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8EA42-81BC-45E5-05F0-39A5C4B5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76200"/>
            <a:ext cx="6705600" cy="5029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FAEA-C141-EDB2-0AB1-A16C03AFF1D2}"/>
              </a:ext>
            </a:extLst>
          </p:cNvPr>
          <p:cNvSpPr txBox="1">
            <a:spLocks/>
          </p:cNvSpPr>
          <p:nvPr/>
        </p:nvSpPr>
        <p:spPr bwMode="auto">
          <a:xfrm>
            <a:off x="-76200" y="5181600"/>
            <a:ext cx="906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b="1" kern="0" dirty="0">
                <a:latin typeface="Arial Black" pitchFamily="34" charset="0"/>
              </a:rPr>
              <a:t>They brought the donkey and the colt and placed their cloaks on them for Jesus sit on.</a:t>
            </a:r>
          </a:p>
          <a:p>
            <a:pPr algn="ctr">
              <a:spcBef>
                <a:spcPts val="0"/>
              </a:spcBef>
              <a:defRPr/>
            </a:pPr>
            <a:endParaRPr lang="en-US" sz="3600" b="1" i="1" kern="0" dirty="0">
              <a:solidFill>
                <a:srgbClr val="815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7E1E3A2-E039-51B0-6C68-1A4F102D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1295400"/>
            <a:ext cx="9220200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D398801-28DA-50C3-DEB9-7570BD88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1600200"/>
          </a:xfrm>
          <a:solidFill>
            <a:srgbClr val="B0C96C"/>
          </a:solidFill>
        </p:spPr>
        <p:txBody>
          <a:bodyPr/>
          <a:lstStyle/>
          <a:p>
            <a:pPr marL="174625" indent="-4763" algn="ctr">
              <a:buFontTx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very large crowd spread their cloaks on the road, while others cut branches from the trees and spread them on the road.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94" y="837045"/>
            <a:ext cx="9119205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44472-0927-6769-33CE-C4D8074B45DA}"/>
              </a:ext>
            </a:extLst>
          </p:cNvPr>
          <p:cNvSpPr txBox="1"/>
          <p:nvPr/>
        </p:nvSpPr>
        <p:spPr>
          <a:xfrm>
            <a:off x="-1" y="6048"/>
            <a:ext cx="9143999" cy="1077218"/>
          </a:xfrm>
          <a:prstGeom prst="rect">
            <a:avLst/>
          </a:prstGeom>
          <a:solidFill>
            <a:srgbClr val="B8DAD6"/>
          </a:solidFill>
        </p:spPr>
        <p:txBody>
          <a:bodyPr wrap="square">
            <a:spAutoFit/>
          </a:bodyPr>
          <a:lstStyle/>
          <a:p>
            <a:pPr marL="295275" indent="7938" algn="ctr">
              <a:buFontTx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crowds that went ahead of him and those that followed shouted, </a:t>
            </a:r>
          </a:p>
        </p:txBody>
      </p:sp>
    </p:spTree>
    <p:extLst>
      <p:ext uri="{BB962C8B-B14F-4D97-AF65-F5344CB8AC3E}">
        <p14:creationId xmlns:p14="http://schemas.microsoft.com/office/powerpoint/2010/main" val="6295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94" y="798285"/>
            <a:ext cx="9119205" cy="621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44472-0927-6769-33CE-C4D8074B45DA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B8DAD6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Hosanna to the Son of David!” </a:t>
            </a:r>
          </a:p>
        </p:txBody>
      </p:sp>
    </p:spTree>
    <p:extLst>
      <p:ext uri="{BB962C8B-B14F-4D97-AF65-F5344CB8AC3E}">
        <p14:creationId xmlns:p14="http://schemas.microsoft.com/office/powerpoint/2010/main" val="6769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94" y="837045"/>
            <a:ext cx="9119205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44472-0927-6769-33CE-C4D8074B45DA}"/>
              </a:ext>
            </a:extLst>
          </p:cNvPr>
          <p:cNvSpPr txBox="1"/>
          <p:nvPr/>
        </p:nvSpPr>
        <p:spPr>
          <a:xfrm>
            <a:off x="24793" y="-32657"/>
            <a:ext cx="9119205" cy="1569660"/>
          </a:xfrm>
          <a:prstGeom prst="rect">
            <a:avLst/>
          </a:prstGeom>
          <a:solidFill>
            <a:srgbClr val="B8DAD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“Blessed is He who comes </a:t>
            </a:r>
          </a:p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the Lord!”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94" y="837045"/>
            <a:ext cx="9119205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44472-0927-6769-33CE-C4D8074B45DA}"/>
              </a:ext>
            </a:extLst>
          </p:cNvPr>
          <p:cNvSpPr txBox="1"/>
          <p:nvPr/>
        </p:nvSpPr>
        <p:spPr>
          <a:xfrm>
            <a:off x="24793" y="6048"/>
            <a:ext cx="9119205" cy="1569660"/>
          </a:xfrm>
          <a:prstGeom prst="rect">
            <a:avLst/>
          </a:prstGeom>
          <a:solidFill>
            <a:srgbClr val="B8DAD6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“Hosanna</a:t>
            </a:r>
            <a:r>
              <a:rPr lang="en-US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highest heaven!”</a:t>
            </a:r>
          </a:p>
        </p:txBody>
      </p:sp>
    </p:spTree>
    <p:extLst>
      <p:ext uri="{BB962C8B-B14F-4D97-AF65-F5344CB8AC3E}">
        <p14:creationId xmlns:p14="http://schemas.microsoft.com/office/powerpoint/2010/main" val="24109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E5AE164-6544-4767-8108-E1BC7C659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75772"/>
            <a:ext cx="7677150" cy="25288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replied:  </a:t>
            </a: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“‘Love the Lord your God </a:t>
            </a: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your heart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your soul </a:t>
            </a: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your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mind.’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is the first and greatest commandment. </a:t>
            </a: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second is like it: </a:t>
            </a:r>
          </a:p>
          <a:p>
            <a:pPr algn="ctr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‘Love your neighbor as yourself.’”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969D2CF-3289-4056-85AA-CE29005F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186956"/>
            <a:ext cx="992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DS#13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C56F0-CD9B-B5B5-1E3F-3BF02B7F6D01}"/>
              </a:ext>
            </a:extLst>
          </p:cNvPr>
          <p:cNvSpPr/>
          <p:nvPr/>
        </p:nvSpPr>
        <p:spPr>
          <a:xfrm rot="16200000">
            <a:off x="-2666010" y="2912753"/>
            <a:ext cx="6781799" cy="9925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srgbClr val="5A5C6C">
                      <a:lumMod val="50000"/>
                    </a:srgb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12700" dist="38100" dir="2700000" algn="tl" rotWithShape="0">
                    <a:srgbClr val="5A5C6C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Matthew 22:37-39</a:t>
            </a:r>
          </a:p>
        </p:txBody>
      </p:sp>
    </p:spTree>
    <p:extLst>
      <p:ext uri="{BB962C8B-B14F-4D97-AF65-F5344CB8AC3E}">
        <p14:creationId xmlns:p14="http://schemas.microsoft.com/office/powerpoint/2010/main" val="33685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7045"/>
            <a:ext cx="9143998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44472-0927-6769-33CE-C4D8074B45DA}"/>
              </a:ext>
            </a:extLst>
          </p:cNvPr>
          <p:cNvSpPr txBox="1"/>
          <p:nvPr/>
        </p:nvSpPr>
        <p:spPr>
          <a:xfrm>
            <a:off x="24793" y="6048"/>
            <a:ext cx="9119205" cy="1569660"/>
          </a:xfrm>
          <a:prstGeom prst="rect">
            <a:avLst/>
          </a:prstGeom>
          <a:solidFill>
            <a:srgbClr val="BFFFFF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n-US" sz="3200" b="1" dirty="0">
                <a:latin typeface="Segoe Print" panose="02000600000000000000" pitchFamily="2" charset="0"/>
              </a:rPr>
              <a:t>When Jesus entered Jerusalem, </a:t>
            </a:r>
          </a:p>
          <a:p>
            <a:pPr algn="ctr">
              <a:buFontTx/>
              <a:buNone/>
              <a:defRPr/>
            </a:pPr>
            <a:r>
              <a:rPr lang="en-US" altLang="en-US" sz="3200" b="1" dirty="0">
                <a:latin typeface="Segoe Print" panose="02000600000000000000" pitchFamily="2" charset="0"/>
              </a:rPr>
              <a:t>the whole city was stirred and asked,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7045"/>
            <a:ext cx="9143998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AC3BC-A7B6-9C27-3505-B7C496CEFA9E}"/>
              </a:ext>
            </a:extLst>
          </p:cNvPr>
          <p:cNvSpPr txBox="1"/>
          <p:nvPr/>
        </p:nvSpPr>
        <p:spPr>
          <a:xfrm>
            <a:off x="0" y="0"/>
            <a:ext cx="9153676" cy="1692771"/>
          </a:xfrm>
          <a:prstGeom prst="rect">
            <a:avLst/>
          </a:prstGeom>
          <a:solidFill>
            <a:srgbClr val="BFFFFF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n-US" sz="7200" b="1" dirty="0">
                <a:latin typeface="Segoe Print" panose="02000600000000000000" pitchFamily="2" charset="0"/>
              </a:rPr>
              <a:t>Who is this?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784830"/>
            <a:ext cx="9220200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AC3BC-A7B6-9C27-3505-B7C496CEFA9E}"/>
              </a:ext>
            </a:extLst>
          </p:cNvPr>
          <p:cNvSpPr txBox="1"/>
          <p:nvPr/>
        </p:nvSpPr>
        <p:spPr>
          <a:xfrm>
            <a:off x="-76200" y="0"/>
            <a:ext cx="9229876" cy="1569660"/>
          </a:xfrm>
          <a:prstGeom prst="rect">
            <a:avLst/>
          </a:prstGeom>
          <a:solidFill>
            <a:srgbClr val="B3DCD8"/>
          </a:solidFill>
        </p:spPr>
        <p:txBody>
          <a:bodyPr wrap="square">
            <a:spAutoFit/>
          </a:bodyPr>
          <a:lstStyle/>
          <a:p>
            <a:pPr marL="274320" algn="ctr"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83AE2B"/>
                </a:solidFill>
                <a:latin typeface="Aharoni" pitchFamily="2" charset="-79"/>
                <a:cs typeface="Aharoni" pitchFamily="2" charset="-79"/>
              </a:rPr>
              <a:t>The crowds answered, </a:t>
            </a:r>
          </a:p>
          <a:p>
            <a:pPr marL="274320" algn="ctr">
              <a:spcBef>
                <a:spcPts val="0"/>
              </a:spcBef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“This is Jesus, </a:t>
            </a:r>
          </a:p>
          <a:p>
            <a:pPr marL="274320" algn="ctr">
              <a:spcBef>
                <a:spcPts val="0"/>
              </a:spcBef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prophet from Nazareth in Galilee.”</a:t>
            </a:r>
            <a:r>
              <a:rPr lang="en-US" sz="3200" kern="0" dirty="0">
                <a:solidFill>
                  <a:srgbClr val="BF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6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7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1" y="719874"/>
            <a:ext cx="3962399" cy="6477000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Temple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66800"/>
            <a:ext cx="9144000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9221D5-A0F9-38B5-7B77-11150CCC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1" y="0"/>
            <a:ext cx="9144000" cy="1066800"/>
          </a:xfrm>
          <a:solidFill>
            <a:srgbClr val="FDC50E"/>
          </a:solidFill>
        </p:spPr>
        <p:txBody>
          <a:bodyPr/>
          <a:lstStyle/>
          <a:p>
            <a:pPr marL="4763" indent="-4763" algn="ctr"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Jesus entered the temple courts and drove out all who were buying and selling there. He overturned the tables of the money changers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84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5073-C630-F990-918D-6E33D20E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784830"/>
            <a:ext cx="9144000" cy="61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9221D5-A0F9-38B5-7B77-11150CCC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784830"/>
          </a:xfrm>
          <a:solidFill>
            <a:srgbClr val="FEC70A"/>
          </a:solidFill>
        </p:spPr>
        <p:txBody>
          <a:bodyPr/>
          <a:lstStyle/>
          <a:p>
            <a:pPr marL="4763" indent="-4763" algn="ctr">
              <a:buFontTx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and the benches of those selling doves.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7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artbible.net/1T/1ki0501_Solomon_temple/images/20%20RABBI%20KARRO%20THE%20HOLY%20TEMPLE.jpg">
            <a:extLst>
              <a:ext uri="{FF2B5EF4-FFF2-40B4-BE49-F238E27FC236}">
                <a16:creationId xmlns:a16="http://schemas.microsoft.com/office/drawing/2014/main" id="{123B5ACE-D945-C72C-A99E-AC79F830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" y="0"/>
            <a:ext cx="9367838" cy="699452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BC6E1-F203-8594-1473-52AFFC3CF10D}"/>
              </a:ext>
            </a:extLst>
          </p:cNvPr>
          <p:cNvSpPr/>
          <p:nvPr/>
        </p:nvSpPr>
        <p:spPr>
          <a:xfrm>
            <a:off x="-7181" y="-2419"/>
            <a:ext cx="9372600" cy="655564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6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“It is written,” </a:t>
            </a:r>
          </a:p>
          <a:p>
            <a:pPr algn="ctr" eaLnBrk="1" hangingPunct="1">
              <a:defRPr/>
            </a:pP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he said to </a:t>
            </a: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them</a:t>
            </a: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“‘My house will be called a house of prayer,’ </a:t>
            </a:r>
          </a:p>
          <a:p>
            <a:pPr algn="ctr" eaLnBrk="1" hangingPunct="1">
              <a:defRPr/>
            </a:pP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but you are making it </a:t>
            </a:r>
          </a:p>
          <a:p>
            <a:pPr algn="ctr" eaLnBrk="1" hangingPunct="1">
              <a:defRPr/>
            </a:pPr>
            <a:r>
              <a:rPr lang="en-US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a ‘den of robbers.’</a:t>
            </a:r>
            <a:r>
              <a:rPr lang="en-US" sz="6000" b="1" baseline="300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B55904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itchFamily="34" charset="0"/>
              </a:rPr>
              <a:t> “</a:t>
            </a:r>
            <a:endParaRPr lang="en-US" sz="6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B55904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2A189-A6BC-7494-9D49-A62C326AB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E3A80-1BBF-ABD5-DC60-70E404867B98}"/>
              </a:ext>
            </a:extLst>
          </p:cNvPr>
          <p:cNvSpPr txBox="1"/>
          <p:nvPr/>
        </p:nvSpPr>
        <p:spPr>
          <a:xfrm>
            <a:off x="152400" y="76200"/>
            <a:ext cx="8915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blind and the lame came to Jesus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32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temple, and He healed them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robe&#10;&#10;Description automatically generated">
            <a:extLst>
              <a:ext uri="{FF2B5EF4-FFF2-40B4-BE49-F238E27FC236}">
                <a16:creationId xmlns:a16="http://schemas.microsoft.com/office/drawing/2014/main" id="{A5E37421-6B6E-FA9F-307E-E56983FF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1"/>
          </a:xfrm>
          <a:prstGeom prst="rect">
            <a:avLst/>
          </a:prstGeom>
        </p:spPr>
      </p:pic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21964C73-E47B-2858-D859-F2BD0723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But when the chief priests and the teachers of the law saw the wonderful things he did and the children shouting in the temple courts.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94CDBB2-B527-38A0-C3A6-287D82F0BD36}"/>
              </a:ext>
            </a:extLst>
          </p:cNvPr>
          <p:cNvSpPr/>
          <p:nvPr/>
        </p:nvSpPr>
        <p:spPr>
          <a:xfrm>
            <a:off x="5943600" y="1600200"/>
            <a:ext cx="3352800" cy="1219200"/>
          </a:xfrm>
          <a:prstGeom prst="wedgeRoundRectCallout">
            <a:avLst>
              <a:gd name="adj1" fmla="val -20591"/>
              <a:gd name="adj2" fmla="val 2111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kern="0" dirty="0">
                <a:solidFill>
                  <a:schemeClr val="tx1"/>
                </a:solidFill>
              </a:rPr>
              <a:t>“Hosanna to the Son of David,”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in a robe&#10;&#10;Description automatically generated">
            <a:extLst>
              <a:ext uri="{FF2B5EF4-FFF2-40B4-BE49-F238E27FC236}">
                <a16:creationId xmlns:a16="http://schemas.microsoft.com/office/drawing/2014/main" id="{3FDBBB7B-FA19-87DA-B4BF-EC43F27D9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1"/>
          </a:xfrm>
          <a:prstGeom prst="rect">
            <a:avLst/>
          </a:prstGeom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40986532-5718-EB67-5B73-F69D2E6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124200"/>
            <a:ext cx="8382000" cy="9144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…they were indignant. 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         </a:t>
            </a:r>
            <a:br>
              <a:rPr lang="en-US" altLang="en-US" sz="3600" dirty="0">
                <a:solidFill>
                  <a:schemeClr val="bg1"/>
                </a:solidFill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7705FA33-4964-56EC-A816-29E8A4239076}"/>
              </a:ext>
            </a:extLst>
          </p:cNvPr>
          <p:cNvSpPr/>
          <p:nvPr/>
        </p:nvSpPr>
        <p:spPr>
          <a:xfrm>
            <a:off x="0" y="762000"/>
            <a:ext cx="3505200" cy="2590800"/>
          </a:xfrm>
          <a:prstGeom prst="wedgeEllipseCallout">
            <a:avLst>
              <a:gd name="adj1" fmla="val -8317"/>
              <a:gd name="adj2" fmla="val 70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333399"/>
                </a:solidFill>
              </a:rPr>
              <a:t>“Do you hear what these children are saying?”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D314A-BD66-E5E2-DC25-C0DA520FC2F2}"/>
              </a:ext>
            </a:extLst>
          </p:cNvPr>
          <p:cNvSpPr txBox="1"/>
          <p:nvPr/>
        </p:nvSpPr>
        <p:spPr>
          <a:xfrm>
            <a:off x="5787887" y="6390383"/>
            <a:ext cx="335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they asked him.</a:t>
            </a:r>
            <a:br>
              <a:rPr lang="en-US" altLang="en-US" sz="3200" dirty="0"/>
            </a:b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upload.wikimedia.org/wikipedia/commons/thumb/7/7a/1859-Martinique.web.jpg/240px-1859-Martinique.web.jpg">
            <a:extLst>
              <a:ext uri="{FF2B5EF4-FFF2-40B4-BE49-F238E27FC236}">
                <a16:creationId xmlns:a16="http://schemas.microsoft.com/office/drawing/2014/main" id="{03BCC598-9FB8-2557-734C-4A5E2A2B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http://upload.wikimedia.org/wikipedia/commons/thumb/7/7a/1859-Martinique.web.jpg/240px-1859-Martinique.web.jpg">
            <a:extLst>
              <a:ext uri="{FF2B5EF4-FFF2-40B4-BE49-F238E27FC236}">
                <a16:creationId xmlns:a16="http://schemas.microsoft.com/office/drawing/2014/main" id="{94975356-BF70-976C-D3C3-0967C517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05250"/>
            <a:ext cx="2286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9F0D5796-7E28-1854-7775-B1AD1508E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9067800" cy="65737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 Site 13</a:t>
            </a:r>
          </a:p>
          <a:p>
            <a:pPr algn="ctr" eaLnBrk="1" hangingPunct="1">
              <a:spcBef>
                <a:spcPts val="2400"/>
              </a:spcBef>
              <a:buFontTx/>
              <a:buNone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Palms of Praise</a:t>
            </a:r>
          </a:p>
          <a:p>
            <a:pPr algn="ctr" eaLnBrk="1" hangingPunct="1">
              <a:spcBef>
                <a:spcPts val="2400"/>
              </a:spcBef>
              <a:buFontTx/>
              <a:buNone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21:1-17 &amp; 22:34-40</a:t>
            </a:r>
          </a:p>
        </p:txBody>
      </p:sp>
      <p:sp>
        <p:nvSpPr>
          <p:cNvPr id="13317" name="AutoShape 6" descr="data:image/jpg;base64,/9j/4AAQSkZJRgABAQAAAQABAAD/2wCEAAkGBhQSEBUUEhQVFRUVFRUXFBYWFBUUFBYUFBQVFBcYFhgYHCYeGBkjGRQUHy8gJCcpLSwsFR4xNTAqNSYrLCkBCQoKDgwOGg8PGiwkHBwpLCwsKSksKSksKSwsLCksKSkpKSwpKSwsLCkpKSksKSkpKSwsLCwpKSksKSwtKSksLP/AABEIARIAuAMBIgACEQEDEQH/xAAcAAABBQEBAQAAAAAAAAAAAAAAAQIDBAUGBwj/xABAEAABAwIDBQUEBwYHAQEAAAABAAIRAyEEEjEFQVFhcQYTIoGRobHB8BQyQmKS0eEVFiNScvEHM0NTgqLSY7L/xAAaAQACAwEBAAAAAAAAAAAAAAAAAQIDBAUG/8QALBEAAgIBAwQBBAEEAwAAAAAAAAECEQMEEiETMUFRFAUiYXGhFTKB4SPB0f/aAAwDAQACEQMRAD8AoohRYSuX02uLS0kSWnUHf88Cpl6O7Rx2IhCECEKISoQAiQpYSIAaQkhPSQgBpCQhPhMLkWHcRCUGUR8/PzZK0A2EQnJIUhDYSJ8JEANhJCekQA2EQnQkhMLGpE6EIAvQkhOSQogNhEJ0JEAJCISoQA1InEJEAIUiVKgCOpMW8+ELJxeODTc+33Fa1alO8gcQSHeThoPJZG29lu/zGFpOhY6AX8+Dj1E81ztVknBbq4L8cU+BKW1Bnjofbf2LSp182W4uQf8Ao4rjq1KPG2QBZzd7Dwjguj2Qcwng2m21yPAJPrYrmLWuCbkX9Lk1e7M9dPepK9QA5OgHm53wBVjD0yGl0Dw2bIBBeQbfhzHrC5va+2QypAuRv3TcDzhxSy/UZZJpQ8eScMKiv2bDANZtu57lJWoCLHr+i57Z22A4+Jp55SbDjB1C2fpniMX5xu5LRptdOcnvK54klSQQiE8xFk2F3IyUlaMclQ2EEJ0IhTIDYQlhKjnwSLaEsIUQGwhOhJCAEhJCsDCO4aqN7CDCVodMjhJClNO0pkIsKIyVH30GDbnuVmtQIbJGvNY+KeRvaBf6xAHrJ+C4up1k8ck4GqONNUacKLHUyW6xPOxHQgg/Oip4PagAG+LeEh0c+IHL0K2nOLqYLSwh1xmYHNPr8/Cz5sM+O4rnymRWJxfJy1XD3AfafDIuCCIsb8ZiTcBaOzmhggiC3UwLwC2bWiBEjzUO2MSC4DI2myB4mZjSneXAS+nprB+KGYicp1BAJc1wdDgIJzDUmJkhp8Wp0XA181OnDg1400uS7iMdDIGkH1Op67ugXPCiKhJt1LgFoY98QJ1O+Bp5wmU6zdAbaWM+4n3LHp4tr9k9xLgdiAnxRffFp9By3q1tDCmmAaNN5j6zQ+RltGUOJNoO8cFNhKcAFtR3lr5nKrDh8yD7l29JoJTqUpUUzzKKK+HrhzQRv03HmCNxCfCG04JI369ePuToXo8UNipmCcrdjYSFPhIQrSspbSxbqbZYwvcTAADiBzOW8ckqmxr3NpvcwS4NOUcTutv1QsuZPd3a/Ss0Y+3Y0YRCeAkhaSkYnNRCISAnFSwncim3MTJtwUUpzCAo0TTJajwbAKKphiNfyT2WunV68hQa4pEk/Jl7d2iGsJ3Abibk2AzG/nbTcubwmzauIPeOByn6tvrcmDc3np710VbACrVbnEsZLspuHPPhAPICT6LRLgFyp6PqtuTpGlZaRzT8CRYDTU/ZHTeeqKGOq4d25zTqLDzg7+Yuea6Bx43+CoY7Ah0m0b7cOHzvWHJ9Nli+6DtEo5lLhmfiNpB0Py5gYGaAwg66xmF9xH5qu3JOdumaRMi7uGkiW7lHnLScmcNtMA5ZJNhNp1tPWVcp4HNmI3tkyMkBpbziBpO8zoBC52Zcei6KtGZtGuTUjeYmOYk69VawBNrwNbgbuNvaqdRzcxfI1MTbTTraNNFIXd460A8DbcdCJ+QniuP9qE14Ojp4ppIAIOm4C5HGwU71z9DZzmEEvbxu4CATA3SNd3FbLagA1mDBO4EQTJ6EHmDzXT0mqk53OVRRXkx8cIlhEJ7MRSF3ucRH+m0OGuknklftHCx4RXceeRo//JK6/wDUMHh/wZfjzIoRCHYunuz8g6Bfr/ZRHGtmIfO4EDjykdEL6jgbr/oHp5khCFkY+qKhORz2PbJs8ZcoAJc8iQbWABklCctZT+1Wv2Cwv3R0oHrvRCdCIW4oGQiE+EhQA1ACdCSEhoSVBVxbQYJk7xpFiTPQA+xTVmuIhoM6uMWAiQBxJjRUW7MLW+IeJ4vfQOIc6fwtb0zFcfVarK5bMK/ybMeGKW6ZLQNWqCWeETAAtLidPT2lRuwb8xaXkD7RBlxEmY/CSejRvK06NbKAB9mY6xYnzv5JjoJmI3c4FgPRxWR/T8s+Zdy55YLhGdVwbmmA9xbYlxMENlosJ4n4pzqbg5wkuaGZhMQYy741zHjvCu4y8udYG54GOHIKsczgG0xANt5duuedhbd5Lm55R08tsJO/JbGO7uiPG0GhtqjRwDrXdGU6zqRusRyWdWx+fLoGkOo1DmaSIpOc0RMuBGZ2aPITC38HsVr7EtJI1c4SYHGddAuZ7U7Pp0aTm1aNQVMwNOoHFoi0gsPhe0gGHNJIJFoVkM2TLxOnfmiyMIrsUqGFZUnvWlwaMrS1+XK0WAA0LiQTz01VobKdADP5wCASWkF8S4g3iDpFmymbHqsD6eaGil3eV1iHVahNSRJiG5hHnvK18P2jogZZy5ZEubrbLJMWd1VyUp/YpJJEZxS5ogw2wstTWS4345XF7wZ4+A+i3sPstkjTgeHhzwfLxjoVUpY0OhzXNMaQ4Tu366T6qWlUIEdfaT6fWd6qyP0zJ/daZX18fngh2v2ZbUJdT8LheRqRxjfzHA8llYfZ7hZwvvvI45mzfyPNdLVx0kkWmfaIVIhbMP053cuCqepilwZzcGfnTkenwKixmBeaTg0wYMXgxvHpIWtCMqv/AKZjTtNlPym+6OK2bXIa4kkgZQ1snK+oRABA1AaCY6DehdXU2Yx1RryPqSWgAAZnEEuPE2HoEicNFkSpMTzRZrQhK0GLxO+Jjym8IhdQyjUQnQiEAMhEJ0IhACF54lNKfCQhRSS7Em2xkIhOhKGoYv0RPp5iN/Ac/wBI+KHVMpyA5Re5AAqECcrSdP6TE3PEC87D923MdSJjg2feYPkOaz8cWtADm5w8GGn6r26Ppk/ZcCLHc4N/mK8hr5Y3lrH/AJf5OvhjJx+4s0ajajYIcKo8OU+GxJALCbHxCCDvlpLCs3aHaMlvducHs+00tBDhBMgPHhMy0g3Bb9a8itjz3bCCS/UsJ1i0ZvItB3y1crWxBNUknUmT11KU4qEFFd2rL4d7JKmEv4c7Wm+UmQHmZy8og+oVqrs8kE6mGFxkakfajgJ0UmChzjJA0Mnfw0gxHGVZc0hw4b+QERPC8FZ5Sk+Swwcr6Zlsg8RpoTr0BXR7J7SMeMtTwO4k+A+e49fVU62E71pLeboAl0ukAxuEDTlzWTjsDlJ1B4Eb5aIHK5M8ls02pyYuUZ82GMuDvoRC4jZO36lHwnxM/kJ0/pP2emnRdhgNoMrMzUzPEaOafvDcvR6fVwzL0/RysmGWP9E8IhPhIQtZQMhKnQhAFqEQilJaMwAdvAMieR3jrdOhJEmNhIQnwghAhkJIT4SQgBsIhOhEIGMhPqHIJH1jYcASCR7AT5IhQ450CZnK09MzsrZ8gXDzPFcr6pl2YaT5Zr0kFKXPgvUspbncZLZzcy4EtHP6oH/Jc937qhIcbSCANBltaN+WL8QTvVzH1wGZRvLXHfeREc4lR0mZWlxtF+O69uOluS4ejxLLk7cR7nSyS2R/Zj9o648LQd3lr7+S5rP44jhzIPLjvstbabwa0CTERz1v7feqGIaS6TqNecajqPco5cryTcmSUdqSNHZwIIA1N73iN4Oov7oIWxSAdexgxBixjfHUngsGi2XBzbRuMuA4m19OF7HguhwIzNm8nXje2sXFjHHlBWjQYlkk0yGebglRj1arqb+8aJggRpmbqWmOPhPULXxDGV2d4wWMmd7YcLEbi0yI6JNoYGR5k+fzPqsvZGMOHruY61N5vwDtM3TSevJbpYYwuEuz/grU3Nbo91/JnYzZmXN187B3/m6pYHEPpuD2EgixI57jNiORXe47ZocLa3HqC34lcpi9kOY1sgS59uraZ15SFjyafJgkl/JZGcMq4Op2ZtDvWAkQSJtOU7pbw6G4UOM7Q0ab8hLnOkAhjc0H1AJ0sOKyth4nu6rWH/Lq5XM+492nqRlP/FSbS2CwVmuLA2g27y0ue97iSS0NkmLDgLuvK68M+SWFOPdOnZzcmKMcjRfxlTEZy6gGOY1hGQkS6pN4vYtsdQI4yhRVqjO7ztE0gGBjQMhpPaXCWaOkksHC5m2qKUslO77/AJ/0xKL8I3dlYvvaFOoRBc0T/UCWmOUhWoRQw4Y1rWiGtADRwAsnwt0bpJmeVN8DISQpISQpERkJIUkJISGMhJCkhJCAI3BQuaAGzoDmvNyAQLjfLvYrRCobWrwQwHQZiRzNvdPmuP8AVpRhh3Pv2Rv0ScpUV+77x8iYt7I/VXsTT8BHERx3gJuz6MNnj7vkqesyWkcrdUfTdP09Nb/ulyGpy3lpdkcLXp/xo9T1gE+0BNw788coB3aWBPA8/PcrzqH8QT9qSf6QDAHtPomYXARUIGh05/2keTjwXL6La48s6CdspYomk9kGJLQQYzNvw6D36QF1Gy22HsPwPw39CFx3aNpFZgmwDelyT8hdvsVoLAfmd/5roaKHTntM2qdxst1KMhc9tfZIOUhoJzGdRLctwY3WC6gtUVWgHDoZ811M+BZYtGDDmeORldncaX0yx58dI5Xc26Nd7CPIcVZ2rhc7Ba7HZp32aZ+eaxRU7jGkmzS4td/Q42dzglvouqczUeSz6aSzY3CfeLr/AMZbm/4sm6PZ8nP4bZwe0sI+rI55HjM2D910/hWV2oxOIIaHeCnoSDao9oBLjBmJiBunfC7BlAAzyjySYnCNqNyvaHNMSCJ3+o8lbPTuUNsXTK+t91s5HZe1GCjULxVf4qbqjozNc8TALvsTAif5ZnRCh2lSp06jsOw1HsDwQzM1rGvymZeQSQ1zrzbiZhIuVk1EsdQ449l6inz7PRYRlUmVBau/ZhoihGVSFqTKixUR5UQpMqSEWBHCTKpIRCLAjIWbiMODiNLWB/A34ytXKq9Cj4ieZ9pXP1un+Q4R8J2zXpsnTUn5HspwAEpappTIW5cKkZ37MDF4QB9tQSB6DMfQsHkVZwuz7CdR8Jj2Et6K/Uwsmfm5k/D0UracKiOBKVsvlndUjiu1mx3OeajRIawOfceEF7mh0cM2UToMwFpC6PYrf4QngOq1sPgg92aAS1ronQh3he08nNJBFxv1AKp7PpZabRwtxPhJbf8ACqccEs7J5Z7sSZNCTKn5UQt5iMLtHszOzMNwdm5iBHpdaWz62ekx51LRPUWPtBVp7JBB0Ig9CoMFhO7ZlGkuI6OMx6ys8cWzK5ryuf2XvJuxqL7pkkIhSQm1akFoDZ4xw3laLKKOf2k2ng8P4WtdLvD3nje6o76znTqA1s+gtqhUu0uPouqZMueu1zWS7vO7YJlxyAy4yYI6nchcXUTkp1CVJelZuxxVfcjuoRCkypC1dezLRGQiE8hJCAGkBIQnwkypA6I4RCkhJClZFkZCMqfCIRYiOEZU+EQiwoZCSFJCSEWA7DPDTLtIudNTAvwkhQCllcWnWc0cM2o9QU6rRzCJiYuNRBBkc1JtDKKlODq18iZ8OZosNLEsEg/aA3yMc3szKXs1wW/C16IoRlT4RC2WZBkJE8tSZUrAaud7UdoWUXCm19Q1B9YUyxrRO6oXNMmPsjSbxu6QNXNbW7LNNStWyh0s/h02gtzVHQ0l8G9z5yZWfUdTb9hdj2p8mVUrUHMpike5qeFzHFtQZe9iWsIku0A7wm14iUKpsWrUr4prKjjUOSoxrnEuFIZHgPYBAABuN3sSLHigsy3f6L5VF0z2RuzmwDJ5xESq9fCROVTNxJ9bKai0Re/LX2LXua7kXFMyixNhW30LmPJN+iHerN5XsKsIhXHsAERe+66rAI3C2EcJIUjmwkyqVkdpHCITy1Pp0gRqixbSGEQlQnYUNhEJUqdiGQsztPmfSaGhznBzTTMnMx7MjiIA8TT3dMgGLzqtWFQ2uwmk+LHJOYCXeCoyod0gQwmQeKy6lXG/Rp07qVey5mBu3Q3HQ3HshEKhsDEF9AF2ofVbc3htQwD5QtFX457oplGSO2TQ2EQlQp2QEhBb7UqEWMztj7FZhmuawk5nSSYmBZotuA9qFooUYwjFUgfPcvPr3StxEKtmRmVdF9lhmIuh2Iuq2ZIXIoNxO6sJS9+FWzIlFBZY70FP7+I0sqeZBcigss1sTKbRqAalVi5Ep0KyarE2UZKZmSSmiLJWid6V0cVDmSSmHBISq+NqOyZWCS+WTwL2Obpv1PmE+Uyu8ZTmkNIhxBiGkibqvKrgyeLiaZndn8L3ZeA7wkNIbG8wc06mRA4COa2QRGt1iYaoG1WbpphpN7l5logiG6MHHQLUzKvTu4UTzqpkspMyjlJK0GclzIBUWZGZMCUuSKLMhAyue0NL7/4P1SfvDS+/+D9VR+ho+idPYq7KOtL0Xv3gpff/AAfqk/eGl9/8H6ql9E6exBwnT2IsXVl6Lf7w0vv/AIP1R+8NL7/4f1VP6F0R9C6IsOrL0Wv3jp8H/hH5o/eKnwf+Efmq30JL9B5IsOrL0T/vDT4P/CPzSfvAz+V/oPzUX0E8EDZ54IsOpIlO32/yP9G/mkO32/yP/wCv5ph2em/s75lFh1JDzt8f7b/VqQ7f/wDm78QSfs3olGzhxCdh1JCft7/5n8Q/JINtZvCacB1ic0wHWJiN0z5JTgAk+hBJ8qhrJJOyrtDG/wCdmN2Q5sGYax1QMgxcE0QOXFWDtt5/02/iP5KWs2RUaWkMJy5jF/FmINy7KS63npZQ0cMY8UEyYLTILZ8J65SJ5rHp3Umjfq72KSEO2an8jfVyadsVf5Wf9vzU4oDgk+jDh7Vts5u+RB+16vBn4Xf+kftWr9zrlP8A6Vj6MOHvS/RhwRbDdIqHaNbi38IQrYo8kqLY90jT7pvAfPVHdt4BTfR+qQ4dQsu2/ghyjgPnySW5eikOHSfR0WLaMzdPRGf5hOOHR9GRYtrIzU5FIanL59VJ9EQMN82RYUyI1eXuTe9PyQpzh+SUUeSLDayvf5KTIrPc9Enc9EWLaQR19qI+YVjueiO6+YRuHtK2T5hJk+YVrukdz1RuDaVDWg5YH80necpngAIa3X4I7hwrOLneAsAbIcCXtcev2XAWtppBVTbD20qlN7pylr2EgwRcOkHccsq4K4MPzWLfASA3KC2AGATUe4iAZ4ARx5824TtHVxpZMdSFMIyhM2PXNWnLgczXOY7w5ZLDBIF+I0JCud1yW9TtWcx42nRWy8kRyU/dckvddE9wthXIPBCsimhG8fTZtDZFTUiOpaPik/Y1SJ8Pk5p+K5Q/4hkA93Sm+tR7qh8wNfVKP8Q60TlpnnlgX3RKwdaR0vjx9nVM2LUJjwjq5vuBlOfsN43tP/LLr1ELkm9uMS4y11M8v4YOu/etfC7bxdQeGmwiCfD5TJ+rv84KHmYfHiblTYXhADhntbMIM7pUJ2C+frN65resKrSxuMsDSpjzHwlaNB9YjximD1gazGmkceKj8hkvjxIWbBP2qjR0Ob10hNo7GdP1mdTJ9mVaRdP9t/EWvvunkjhcfIso/IkP40Smdity3Muj7I38TMKqNinTM2eHin3LWa6IHH1ulL7893lvS+RIfx4mVS2JJgub5B3xUh2C2/jP3fBv53Wi6pumJ4apO8j5v+qPkSH8eBQ/YLYHiMzezdPVLT2Ize55jk0emvqr/eXi3smEZuHKyj15h8eBSGxGXu+ZEHw6cIHPem1diMtlLgQLzF/yV/PH5KKrRa4y5jXHSS0H3iEutIfQh6Oa7Wdn2PwdSC5xEOaQWkNjXNl35C4+Wi4/YDg5kDxva0Md44qSCXEgPhsSZs7yXo9Xs3h3EnuKeY2kMaHDmIGsnVeS7SaKdUkZiWmA0OytzAxnManU9ApKTmh7VDsd1gNpCk6XsD6UA1IaC5rsuYQRGUwJOYAEcyFardr8Gb904mBEAQQRIuHxoZnQrjcDtvur5pmCbBmsEg65ibBQYZ9CpUDKYYxzi5zswFSm0CSXG9ruvA5wYlNSlEHGL8HR4jtqwDwUaUbs7Xlx/DU9qrDtpWJEU6OstikAIbqIJJIMbzMLM2xsCphg01n0mmoT3bWMzFwaRJnLDYDp5wrPZ/sU/EsNRz+5YT4D3eZz+JaJHh4HeU+pSFs/BoN/xBrm4pUOJkACY45hu4IWnhf8O8M363evtqXNYDwIyix8yhQ6yJbPwcTX2u58ZmU3ZTaWCY4CCIVgdrqgAkUzwDmho8gIWK8t3uBMfMKPNqTv4RfhKlwB0WH7QPklvdsM/wC2wCeNhKmHa7EN/wBZhO4imw8CIkGFzDXNnePL3wh1RosHCDyM+aGkFnVUu22JB/zWm3+22PYn/vriRrUpum/1GiDyAb75XI1MRwMpgeNbDzS2oNzO3Z29eAJqF3Lu2++AtjZnbtj7PBHMi3sXmAq3tp5pza8cByKTgh7j2du26P8AuM9RPtMqri+2WGYQHVNd2V5PnAtuXkX0h2s+h96a6v1JtxUemPcetu7VUsx7rNUcQIGYMYDus6COZF9OCzz2gxEnM6hTE/zC3WDr5rzFzhGl906eiRlUTpJ6BGxBuPZ9n7cY+3fMe7g0QfzWjUxzAILmjqYI6krwrvi2DMX3DTzU/wC0ibl7p4kmEtg9x7LX29QZZ1amOQcHHSdBdU39tcLEmoTbdTcd+6Wry3D7UYJBDXHXxeIj0Vqj2tLcoyNuQBDMsc5GiWwe49Iq9tsKGyajieHdVZAP/GB6ryHtltQVMbiDSP8ADdVLmnLH1g2TBuCtTGdsa1QFpLYj7zom28x5rmquEl0lxdeSYuTxKsgqISdohfUmJIsOJO/nvTG4vKbEtuL8OB8uie/DmdU0Yd0+JoPsUrIHZdhqFLF4juq9RxIEsph0B7GWc3OXSMrQ2GjUCxEX9e0FxAH5WXzpQY+nUFSmcrmEOaQbtcDILenBd0e31R7GhzfHq4ggNneQLwJ3KqSssTPS6mIaLyPUIXk+I7XVjaQG8BEnjfclS2Etxbodlag8QfSDhYkeOHDUTEAqxS2A6P4hDuhtHotZ2yMSRBe0kk6NdBm82kxJNzHkqlTYOLGXI6ZNwRlAnfmnRG4VFc9nqUWayPOesrHx+xstgy+ouC2N8R0Oq1auwMYPE5jTmdBAcXOmLOIMANsBMqWhs/FgZMrWEAEzVZFzA0vqN4RuCjlHU4mKU3O8mB00lV3gt1bHkNF2VfYWInxCmOYJJgkcGqjiuylYgkmjMWkkEngN5OvJSUhUcqSSLjzv8ErakC61ndnajfrGnwOVxcfdO9QO2HU1AHTj5Ke5EaZmmpa1uX6Iabf3/JWH7Lqi2UjfpA6+xKzCtA8VVoPAX+CW4KK3eHcD6KVkau1859n5KMh0nK4kbrRPqgUnuBs73e1FgTmk0Gc0nkD8U19IQfGOg325prcC83g+oVql2brOg5HX+65w9YhFjKDHhugHMWHuSl86CPNdJg+wFap9trR/ST7BCuP/AMN4Emq4mb/w2gRviSTP6qO5BTONZG655AkWug1PkrqG9iC0+Gq78Av11VLHdlTTEl7BwEkOPs9qaYUYDagCcTzt5qy7Afyw4xNiDY23wq9Xw/WF+BUhDGvEpS8k/P8AZObWj7DfSfipm1xoWgdICBFUP1kApVJVxLCbNnz9dyEwo9vef4rOeefKIU9b4O9hckQs5oZRJuOo90qxhmgMbA+0weXhQhIRRx7z4rmwtfTTRR4v6zuUQhCAKNBgJdIBuNR91oWftVxDTBiHCIskQpIRxGKxLnPdmc52upJ3c1ewFFpo3AOm4IQplZWc3Tz96nwjQTcTca33oQmwRu0RGlull0uxKzsgMn1KEKtliNRjza51+BTcRr88UIUfJIy64lr5vc63XH7fEUWEWJmTvN96EKa7kGcvU1KbRMuvf+yEK0rY96iGgSITIsdS1PzuSIQgZ//Z">
            <a:extLst>
              <a:ext uri="{FF2B5EF4-FFF2-40B4-BE49-F238E27FC236}">
                <a16:creationId xmlns:a16="http://schemas.microsoft.com/office/drawing/2014/main" id="{3168B849-00C1-3C38-E8D3-55D757049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262063"/>
            <a:ext cx="17526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in a robe&#10;&#10;Description automatically generated">
            <a:extLst>
              <a:ext uri="{FF2B5EF4-FFF2-40B4-BE49-F238E27FC236}">
                <a16:creationId xmlns:a16="http://schemas.microsoft.com/office/drawing/2014/main" id="{3FDBBB7B-FA19-87DA-B4BF-EC43F27D9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DD03-19A3-1AC8-39B6-51F157B3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57200"/>
            <a:ext cx="8382000" cy="914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“Yes,” replied Jesus, “have you never read, </a:t>
            </a:r>
          </a:p>
        </p:txBody>
      </p:sp>
    </p:spTree>
    <p:extLst>
      <p:ext uri="{BB962C8B-B14F-4D97-AF65-F5344CB8AC3E}">
        <p14:creationId xmlns:p14="http://schemas.microsoft.com/office/powerpoint/2010/main" val="31131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in a robe&#10;&#10;Description automatically generated">
            <a:extLst>
              <a:ext uri="{FF2B5EF4-FFF2-40B4-BE49-F238E27FC236}">
                <a16:creationId xmlns:a16="http://schemas.microsoft.com/office/drawing/2014/main" id="{3FDBBB7B-FA19-87DA-B4BF-EC43F27D9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F3544F-4D64-51D0-F669-7631321F1274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kern="0" dirty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en-US" sz="3600" b="1" kern="0" dirty="0">
                <a:solidFill>
                  <a:schemeClr val="bg1">
                    <a:lumMod val="95000"/>
                  </a:schemeClr>
                </a:solidFill>
              </a:rPr>
              <a:t>From the lips of children and infants you, Lord, have called forth your praise</a:t>
            </a:r>
            <a:r>
              <a:rPr lang="en-US" sz="3600" kern="0" dirty="0">
                <a:solidFill>
                  <a:schemeClr val="bg1">
                    <a:lumMod val="95000"/>
                  </a:schemeClr>
                </a:solidFill>
              </a:rPr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36499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695C"/>
            </a:gs>
            <a:gs pos="74000">
              <a:srgbClr val="B3DCD8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30D2EEC9-92E0-3E06-43D1-111299E0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3400" y="0"/>
            <a:ext cx="4800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0A38A-8491-0CFB-0FB0-9E98DB8B3D2C}"/>
              </a:ext>
            </a:extLst>
          </p:cNvPr>
          <p:cNvSpPr txBox="1">
            <a:spLocks/>
          </p:cNvSpPr>
          <p:nvPr/>
        </p:nvSpPr>
        <p:spPr bwMode="auto">
          <a:xfrm>
            <a:off x="-152400" y="5257800"/>
            <a:ext cx="929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7938" algn="ctr">
              <a:spcBef>
                <a:spcPct val="20000"/>
              </a:spcBef>
              <a:defRPr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CDB9B-EA61-1D5A-D90F-0F5C6809F89B}"/>
              </a:ext>
            </a:extLst>
          </p:cNvPr>
          <p:cNvSpPr txBox="1"/>
          <p:nvPr/>
        </p:nvSpPr>
        <p:spPr>
          <a:xfrm>
            <a:off x="152400" y="1831804"/>
            <a:ext cx="3657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7938" algn="ctr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6445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he left them and went out of the city to Bethany, where he spent the night.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7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933"/>
            <a:ext cx="594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648200"/>
            <a:ext cx="7848599" cy="2743200"/>
          </a:xfrm>
        </p:spPr>
        <p:txBody>
          <a:bodyPr anchor="t">
            <a:noAutofit/>
          </a:bodyPr>
          <a:lstStyle/>
          <a:p>
            <a:pPr algn="ctr"/>
            <a:r>
              <a:rPr lang="en-US" sz="72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Greatest Commandment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50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122B5-621E-ED84-9A4B-A6D992E9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D1DCA0-6AB8-7D35-7F14-C7405780E716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7938" algn="ctr">
              <a:buFontTx/>
              <a:buNone/>
              <a:defRPr/>
            </a:pPr>
            <a:r>
              <a:rPr lang="en-US" sz="3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that Jesus had silenced the Sadducees, the Pharisees got together. One of them, an expert in the law, tested him with this question: “Teacher, which is the greatest commandment in the Law?”  </a:t>
            </a:r>
          </a:p>
        </p:txBody>
      </p:sp>
    </p:spTree>
    <p:extLst>
      <p:ext uri="{BB962C8B-B14F-4D97-AF65-F5344CB8AC3E}">
        <p14:creationId xmlns:p14="http://schemas.microsoft.com/office/powerpoint/2010/main" val="1960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122B5-621E-ED84-9A4B-A6D992E9A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9453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D1DCA0-6AB8-7D35-7F14-C7405780E716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7938" algn="ctr">
              <a:buFontTx/>
              <a:buNone/>
              <a:defRPr/>
            </a:pPr>
            <a:endParaRPr lang="en-US" sz="3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3AA00-5868-F437-E9E8-8B9812508D42}"/>
              </a:ext>
            </a:extLst>
          </p:cNvPr>
          <p:cNvSpPr txBox="1"/>
          <p:nvPr/>
        </p:nvSpPr>
        <p:spPr>
          <a:xfrm>
            <a:off x="3810000" y="3048000"/>
            <a:ext cx="472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EC70A"/>
                </a:solidFill>
                <a:latin typeface="Arial" charset="0"/>
              </a:rPr>
              <a:t>Jesus replied: </a:t>
            </a:r>
          </a:p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Love the Lord </a:t>
            </a:r>
          </a:p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your God </a:t>
            </a:r>
          </a:p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with all your heart </a:t>
            </a:r>
          </a:p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and with all your soul </a:t>
            </a:r>
          </a:p>
          <a:p>
            <a:pPr algn="ctr" eaLnBrk="1" hangingPunct="1">
              <a:defRPr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and with all your mind.</a:t>
            </a:r>
          </a:p>
        </p:txBody>
      </p:sp>
    </p:spTree>
    <p:extLst>
      <p:ext uri="{BB962C8B-B14F-4D97-AF65-F5344CB8AC3E}">
        <p14:creationId xmlns:p14="http://schemas.microsoft.com/office/powerpoint/2010/main" val="28238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122B5-621E-ED84-9A4B-A6D992E9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9453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D1DCA0-6AB8-7D35-7F14-C7405780E716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7938" algn="ctr">
              <a:buFontTx/>
              <a:buNone/>
              <a:defRPr/>
            </a:pPr>
            <a:endParaRPr lang="en-US" sz="3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E3E6E7-4F07-343B-21CB-06908ABFF80E}"/>
              </a:ext>
            </a:extLst>
          </p:cNvPr>
          <p:cNvSpPr txBox="1">
            <a:spLocks/>
          </p:cNvSpPr>
          <p:nvPr/>
        </p:nvSpPr>
        <p:spPr bwMode="auto">
          <a:xfrm>
            <a:off x="3581400" y="4495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rgbClr val="FEC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the first and greatest commandment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56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122B5-621E-ED84-9A4B-A6D992E9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9453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D1DCA0-6AB8-7D35-7F14-C7405780E716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50" indent="7938" algn="ctr">
              <a:buFontTx/>
              <a:buNone/>
              <a:defRPr/>
            </a:pPr>
            <a:endParaRPr lang="en-US" sz="3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E3E6E7-4F07-343B-21CB-06908ABFF80E}"/>
              </a:ext>
            </a:extLst>
          </p:cNvPr>
          <p:cNvSpPr txBox="1">
            <a:spLocks/>
          </p:cNvSpPr>
          <p:nvPr/>
        </p:nvSpPr>
        <p:spPr bwMode="auto">
          <a:xfrm>
            <a:off x="3581400" y="36576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EC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the second is like it: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EC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Love your neighbor as yourself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7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hashemartworks.net/wp-content/uploads/2008/11/tablet-2-frontback.jpg">
            <a:extLst>
              <a:ext uri="{FF2B5EF4-FFF2-40B4-BE49-F238E27FC236}">
                <a16:creationId xmlns:a16="http://schemas.microsoft.com/office/drawing/2014/main" id="{4129F4B4-2371-4301-249E-A1C031C4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hashemartworks.net/wp-content/uploads/2008/11/tablet-2-frontback.jpg">
            <a:extLst>
              <a:ext uri="{FF2B5EF4-FFF2-40B4-BE49-F238E27FC236}">
                <a16:creationId xmlns:a16="http://schemas.microsoft.com/office/drawing/2014/main" id="{269B9686-DC86-9894-AB58-82621457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DB85C0-88FB-84AA-56D2-AFCD63AF3E62}"/>
              </a:ext>
            </a:extLst>
          </p:cNvPr>
          <p:cNvSpPr/>
          <p:nvPr/>
        </p:nvSpPr>
        <p:spPr>
          <a:xfrm>
            <a:off x="0" y="4272677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4453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All the Law and the Prophets hang on these two commandments.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64453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4976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Truth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Jesus, </a:t>
            </a:r>
            <a:b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Savior and King, </a:t>
            </a:r>
            <a:b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worthy of our praise, obedience, and love.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57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7506" y="0"/>
            <a:ext cx="34564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914400"/>
            <a:ext cx="5611305" cy="5715000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b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800" b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Triumphal Entry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www.bibleplaces.com/images/Kidron_Valley_and_Mt_of_Olives_from_City_of_David_tb_n123199.jpg">
            <a:extLst>
              <a:ext uri="{FF2B5EF4-FFF2-40B4-BE49-F238E27FC236}">
                <a16:creationId xmlns:a16="http://schemas.microsoft.com/office/drawing/2014/main" id="{EEAC677C-E720-11C6-2F2F-FCA8AD13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AD3360D-5A12-77EF-9871-C9205C96B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/>
              <a:t>As they approached Jerusalem and came 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6A044-DF3C-9C71-13C5-99AA5E3288CE}"/>
              </a:ext>
            </a:extLst>
          </p:cNvPr>
          <p:cNvSpPr/>
          <p:nvPr/>
        </p:nvSpPr>
        <p:spPr>
          <a:xfrm>
            <a:off x="2638232" y="685800"/>
            <a:ext cx="37625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Bethphage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1A7B84FB-CCC5-7C52-3C0E-5806391D1D5C}"/>
              </a:ext>
            </a:extLst>
          </p:cNvPr>
          <p:cNvSpPr/>
          <p:nvPr/>
        </p:nvSpPr>
        <p:spPr>
          <a:xfrm rot="4434968">
            <a:off x="6557963" y="919163"/>
            <a:ext cx="6858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F3BC0-1CC2-68BA-9D67-7ED82D383BD4}"/>
              </a:ext>
            </a:extLst>
          </p:cNvPr>
          <p:cNvSpPr/>
          <p:nvPr/>
        </p:nvSpPr>
        <p:spPr>
          <a:xfrm>
            <a:off x="304800" y="1600200"/>
            <a:ext cx="78406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the Mount of Olives,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www.bibleplaces.com/images/Kidron_Valley_and_Mt_of_Olives_from_City_of_David_tb_n123199.jpg">
            <a:extLst>
              <a:ext uri="{FF2B5EF4-FFF2-40B4-BE49-F238E27FC236}">
                <a16:creationId xmlns:a16="http://schemas.microsoft.com/office/drawing/2014/main" id="{BDCEA07D-310E-9C90-69CB-1F9A089C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wonderingfair.files.wordpress.com/2011/04/peter-and-john-runnin-to-the-tomb.jpg">
            <a:extLst>
              <a:ext uri="{FF2B5EF4-FFF2-40B4-BE49-F238E27FC236}">
                <a16:creationId xmlns:a16="http://schemas.microsoft.com/office/drawing/2014/main" id="{63BB6814-629E-9213-3029-2E47BE48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994" flipH="1">
            <a:off x="-716815" y="3276600"/>
            <a:ext cx="426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>
            <a:extLst>
              <a:ext uri="{FF2B5EF4-FFF2-40B4-BE49-F238E27FC236}">
                <a16:creationId xmlns:a16="http://schemas.microsoft.com/office/drawing/2014/main" id="{42EB1678-35CE-5732-B303-8ECF4557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Jesus sent two disciples, saying to them, “Go to the village ahead of you,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DA5AEA37-3453-FD9B-CE1D-47728AF3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86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2C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 and at once you will find a donkey tied there, with her colt by her.</a:t>
            </a:r>
          </a:p>
        </p:txBody>
      </p:sp>
      <p:pic>
        <p:nvPicPr>
          <p:cNvPr id="19463" name="Picture 7" descr="http://issachar5.files.wordpress.com/2010/02/donkey-foal-and-mom-3.jpg">
            <a:extLst>
              <a:ext uri="{FF2B5EF4-FFF2-40B4-BE49-F238E27FC236}">
                <a16:creationId xmlns:a16="http://schemas.microsoft.com/office/drawing/2014/main" id="{3D279485-D4FF-A226-1097-AF509BFE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50800"/>
            <a:ext cx="5181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issachar5.files.wordpress.com/2010/02/donkey-foal-and-mom-3.jpg">
            <a:extLst>
              <a:ext uri="{FF2B5EF4-FFF2-40B4-BE49-F238E27FC236}">
                <a16:creationId xmlns:a16="http://schemas.microsoft.com/office/drawing/2014/main" id="{A94A1DCF-E055-3DC2-B33E-D9D2C5FB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18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7207453-5589-D1AA-6EE4-A070FBED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410" y="1524000"/>
            <a:ext cx="3962400" cy="1143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Untie them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and bring them to me.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28002</TotalTime>
  <Words>656</Words>
  <Application>Microsoft Office PowerPoint</Application>
  <PresentationFormat>On-screen Show (4:3)</PresentationFormat>
  <Paragraphs>84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Aharoni</vt:lpstr>
      <vt:lpstr>Alba Super</vt:lpstr>
      <vt:lpstr>Arial</vt:lpstr>
      <vt:lpstr>Arial Black</vt:lpstr>
      <vt:lpstr>Calibri</vt:lpstr>
      <vt:lpstr>Century Schoolbook</vt:lpstr>
      <vt:lpstr>David</vt:lpstr>
      <vt:lpstr>Rockwell</vt:lpstr>
      <vt:lpstr>Segoe Print</vt:lpstr>
      <vt:lpstr>Times New Roman</vt:lpstr>
      <vt:lpstr>Trebuchet MS</vt:lpstr>
      <vt:lpstr>Wingdings</vt:lpstr>
      <vt:lpstr>Wingdings 2</vt:lpstr>
      <vt:lpstr>Default Design</vt:lpstr>
      <vt:lpstr>Foundry</vt:lpstr>
      <vt:lpstr>1_Default Design</vt:lpstr>
      <vt:lpstr>Compass</vt:lpstr>
      <vt:lpstr>Oriel</vt:lpstr>
      <vt:lpstr>PowerPoint Presentation</vt:lpstr>
      <vt:lpstr>PowerPoint Presentation</vt:lpstr>
      <vt:lpstr>PowerPoint Presentation</vt:lpstr>
      <vt:lpstr>The Truth Jesus,  our Savior and King,  is worthy of our praise, obedience, and love.</vt:lpstr>
      <vt:lpstr>The  Triumphal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 at  the Temple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…they were indignant.                     </vt:lpstr>
      <vt:lpstr>“Yes,” replied Jesus, “have you never read, </vt:lpstr>
      <vt:lpstr>PowerPoint Presentation</vt:lpstr>
      <vt:lpstr>PowerPoint Presentation</vt:lpstr>
      <vt:lpstr>The Greatest Commandment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Chloe &amp;;Brian Davis</dc:creator>
  <cp:lastModifiedBy>A L</cp:lastModifiedBy>
  <cp:revision>213</cp:revision>
  <dcterms:created xsi:type="dcterms:W3CDTF">2009-08-04T01:06:19Z</dcterms:created>
  <dcterms:modified xsi:type="dcterms:W3CDTF">2023-08-30T18:27:42Z</dcterms:modified>
</cp:coreProperties>
</file>