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Which of these did Jesus say to the Pharisees?  (9:13)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desire mercy, not sacrifice.”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have not come to call the righteous, but sinners.”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85029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Which of these did Jesus say to the Pharisees?  (9:13)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desire mercy, not sacrifice.”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have not come to call the righteous, but sinners.”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9076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a synagogue leader say to Jesus?  (9:18)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daughter has just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servant has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wife is sick.”</a:t>
            </a:r>
          </a:p>
        </p:txBody>
      </p:sp>
    </p:spTree>
    <p:extLst>
      <p:ext uri="{BB962C8B-B14F-4D97-AF65-F5344CB8AC3E}">
        <p14:creationId xmlns:p14="http://schemas.microsoft.com/office/powerpoint/2010/main" val="3597511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a synagogue leader say to Jesus?  (9:18)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“My daughter has just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servant has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wife is sick.”</a:t>
            </a:r>
          </a:p>
        </p:txBody>
      </p:sp>
    </p:spTree>
    <p:extLst>
      <p:ext uri="{BB962C8B-B14F-4D97-AF65-F5344CB8AC3E}">
        <p14:creationId xmlns:p14="http://schemas.microsoft.com/office/powerpoint/2010/main" val="1418688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the synagogue leader ask Jesus to do for his daughter?  (9:18)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speak the words, “Rise up and live.”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put His hands on her so she would live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Pray over her dead body</a:t>
            </a:r>
          </a:p>
        </p:txBody>
      </p:sp>
    </p:spTree>
    <p:extLst>
      <p:ext uri="{BB962C8B-B14F-4D97-AF65-F5344CB8AC3E}">
        <p14:creationId xmlns:p14="http://schemas.microsoft.com/office/powerpoint/2010/main" val="370213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the synagogue leader ask Jesus to do for his daughter?  (9:18)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speak the words, “Rise up and live.”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 put His hands on her so she would live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Pray over her dead body</a:t>
            </a:r>
          </a:p>
        </p:txBody>
      </p:sp>
    </p:spTree>
    <p:extLst>
      <p:ext uri="{BB962C8B-B14F-4D97-AF65-F5344CB8AC3E}">
        <p14:creationId xmlns:p14="http://schemas.microsoft.com/office/powerpoint/2010/main" val="3678456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How long had a sick woman been bleeding?  (9:20)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10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12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20 years</a:t>
            </a:r>
          </a:p>
        </p:txBody>
      </p:sp>
    </p:spTree>
    <p:extLst>
      <p:ext uri="{BB962C8B-B14F-4D97-AF65-F5344CB8AC3E}">
        <p14:creationId xmlns:p14="http://schemas.microsoft.com/office/powerpoint/2010/main" val="2981698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How long had a sick woman been bleeding?  (9:20)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10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12 years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20 years</a:t>
            </a:r>
          </a:p>
        </p:txBody>
      </p:sp>
    </p:spTree>
    <p:extLst>
      <p:ext uri="{BB962C8B-B14F-4D97-AF65-F5344CB8AC3E}">
        <p14:creationId xmlns:p14="http://schemas.microsoft.com/office/powerpoint/2010/main" val="878001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the woman who had been bleeding for 12 years do?  (9:20)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Touched Jesus’ 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Touched the edge of Jesus’ cloak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Begged Jesus to heal her</a:t>
            </a:r>
          </a:p>
        </p:txBody>
      </p:sp>
    </p:spTree>
    <p:extLst>
      <p:ext uri="{BB962C8B-B14F-4D97-AF65-F5344CB8AC3E}">
        <p14:creationId xmlns:p14="http://schemas.microsoft.com/office/powerpoint/2010/main" val="1828440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the woman who had been bleeding for 12 years do?  (9:20)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Touched Jesus’ 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Touched the edge of Jesus’ cloak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Begged Jesus to heal her</a:t>
            </a:r>
          </a:p>
        </p:txBody>
      </p:sp>
    </p:spTree>
    <p:extLst>
      <p:ext uri="{BB962C8B-B14F-4D97-AF65-F5344CB8AC3E}">
        <p14:creationId xmlns:p14="http://schemas.microsoft.com/office/powerpoint/2010/main" val="312131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did Jesus see sitting at a tax collector’s booth?  (9:9)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Matthew</a:t>
            </a:r>
          </a:p>
        </p:txBody>
      </p:sp>
    </p:spTree>
    <p:extLst>
      <p:ext uri="{BB962C8B-B14F-4D97-AF65-F5344CB8AC3E}">
        <p14:creationId xmlns:p14="http://schemas.microsoft.com/office/powerpoint/2010/main" val="578734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to the woman who touched His cloak?  (9:22)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“Why did you do that?”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“Take heart, I will heal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“Take heart, daughter … your faith has healed you.”</a:t>
            </a:r>
          </a:p>
        </p:txBody>
      </p:sp>
    </p:spTree>
    <p:extLst>
      <p:ext uri="{BB962C8B-B14F-4D97-AF65-F5344CB8AC3E}">
        <p14:creationId xmlns:p14="http://schemas.microsoft.com/office/powerpoint/2010/main" val="4151611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to the woman who touched His cloak?  (9:22)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“Why did you do that?”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“Take heart, I will heal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“Take heart, daughter … your faith has healed you.”</a:t>
            </a:r>
          </a:p>
        </p:txBody>
      </p:sp>
    </p:spTree>
    <p:extLst>
      <p:ext uri="{BB962C8B-B14F-4D97-AF65-F5344CB8AC3E}">
        <p14:creationId xmlns:p14="http://schemas.microsoft.com/office/powerpoint/2010/main" val="3720729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did Jesus heal the synagogue leader’s sick daughter?  (9:25)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took her by the hand and she got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prayed for her and she got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touched her forehead and she got up.</a:t>
            </a:r>
          </a:p>
        </p:txBody>
      </p:sp>
    </p:spTree>
    <p:extLst>
      <p:ext uri="{BB962C8B-B14F-4D97-AF65-F5344CB8AC3E}">
        <p14:creationId xmlns:p14="http://schemas.microsoft.com/office/powerpoint/2010/main" val="3100190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did Jesus heal the synagogue leader’s sick daughter?  (9:25)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He took her by the hand and she got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prayed for her and she got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touched her forehead and she got up.</a:t>
            </a:r>
          </a:p>
        </p:txBody>
      </p:sp>
    </p:spTree>
    <p:extLst>
      <p:ext uri="{BB962C8B-B14F-4D97-AF65-F5344CB8AC3E}">
        <p14:creationId xmlns:p14="http://schemas.microsoft.com/office/powerpoint/2010/main" val="3015123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Jesus do in “all the towns and villages”?  (9:35)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He spoke to the teachers of the law.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He visited His family and friends.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He taught, proclaimed the good news, and healed.</a:t>
            </a:r>
          </a:p>
        </p:txBody>
      </p:sp>
    </p:spTree>
    <p:extLst>
      <p:ext uri="{BB962C8B-B14F-4D97-AF65-F5344CB8AC3E}">
        <p14:creationId xmlns:p14="http://schemas.microsoft.com/office/powerpoint/2010/main" val="3948902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Jesus do in “all the towns and villages”?  (9:35)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He spoke to the teachers of the law.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He visited His family and friends.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He taught, proclaimed the good news, and healed.</a:t>
            </a:r>
          </a:p>
        </p:txBody>
      </p:sp>
    </p:spTree>
    <p:extLst>
      <p:ext uri="{BB962C8B-B14F-4D97-AF65-F5344CB8AC3E}">
        <p14:creationId xmlns:p14="http://schemas.microsoft.com/office/powerpoint/2010/main" val="2355791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Why did Jesus have compassion on the crowds?  (9:36)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were “sick and needed healing.”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were “helpless, like sheep without a shepherd.”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were “poor and needy.”</a:t>
            </a:r>
          </a:p>
        </p:txBody>
      </p:sp>
    </p:spTree>
    <p:extLst>
      <p:ext uri="{BB962C8B-B14F-4D97-AF65-F5344CB8AC3E}">
        <p14:creationId xmlns:p14="http://schemas.microsoft.com/office/powerpoint/2010/main" val="276222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Why did Jesus have compassion on the crowds?  (9:36)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were “sick and needed healing.”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They were “helpless, like sheep without a shepherd.”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were “poor and needy.”</a:t>
            </a:r>
          </a:p>
        </p:txBody>
      </p:sp>
    </p:spTree>
    <p:extLst>
      <p:ext uri="{BB962C8B-B14F-4D97-AF65-F5344CB8AC3E}">
        <p14:creationId xmlns:p14="http://schemas.microsoft.com/office/powerpoint/2010/main" val="2000346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 say to His disciples about the harvest?  (9:37)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harvest is plentiful but the workers are few.”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harvest is poor and there are too many workers.”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harvest is plentiful; go and bring it in.”</a:t>
            </a:r>
          </a:p>
        </p:txBody>
      </p:sp>
    </p:spTree>
    <p:extLst>
      <p:ext uri="{BB962C8B-B14F-4D97-AF65-F5344CB8AC3E}">
        <p14:creationId xmlns:p14="http://schemas.microsoft.com/office/powerpoint/2010/main" val="3781442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 say to His disciples about the harvest?  (9:37)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“The harvest is plentiful but the workers are few.”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harvest is poor and there are too many workers.”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harvest is plentiful; go and bring it in.”</a:t>
            </a:r>
          </a:p>
        </p:txBody>
      </p:sp>
    </p:spTree>
    <p:extLst>
      <p:ext uri="{BB962C8B-B14F-4D97-AF65-F5344CB8AC3E}">
        <p14:creationId xmlns:p14="http://schemas.microsoft.com/office/powerpoint/2010/main" val="373184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did Jesus see sitting at a tax collector’s booth?  (9:9)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Matthew</a:t>
            </a:r>
          </a:p>
        </p:txBody>
      </p:sp>
    </p:spTree>
    <p:extLst>
      <p:ext uri="{BB962C8B-B14F-4D97-AF65-F5344CB8AC3E}">
        <p14:creationId xmlns:p14="http://schemas.microsoft.com/office/powerpoint/2010/main" val="3939280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power did Jesus give His 12 disciples?  (10:1)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Power “to drive out impure spirits and to heal every disease and sickness”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Power “to raise the dead”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Power “to know right from wrong”</a:t>
            </a:r>
          </a:p>
        </p:txBody>
      </p:sp>
    </p:spTree>
    <p:extLst>
      <p:ext uri="{BB962C8B-B14F-4D97-AF65-F5344CB8AC3E}">
        <p14:creationId xmlns:p14="http://schemas.microsoft.com/office/powerpoint/2010/main" val="2852634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power did Jesus give His 12 disciples?  (10:1)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Power “to drive out impure spirits and to heal every disease and sickness”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Power “to raise the dead”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Power “to know right from wrong”</a:t>
            </a:r>
          </a:p>
        </p:txBody>
      </p:sp>
    </p:spTree>
    <p:extLst>
      <p:ext uri="{BB962C8B-B14F-4D97-AF65-F5344CB8AC3E}">
        <p14:creationId xmlns:p14="http://schemas.microsoft.com/office/powerpoint/2010/main" val="2458736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Which of these men were three of Jesus’ 12 disciples?  (10:2-4)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Joshua, Mark,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Peter, Thaddaeus,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Nicodemus, Joseph, and Paul</a:t>
            </a:r>
          </a:p>
        </p:txBody>
      </p:sp>
    </p:spTree>
    <p:extLst>
      <p:ext uri="{BB962C8B-B14F-4D97-AF65-F5344CB8AC3E}">
        <p14:creationId xmlns:p14="http://schemas.microsoft.com/office/powerpoint/2010/main" val="1277885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Which of these men were three of Jesus’ 12 disciples?  (10:2-4)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Joshua, Mark,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Peter, Thaddaeus,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Nicodemus, Joseph, and Paul</a:t>
            </a:r>
          </a:p>
        </p:txBody>
      </p:sp>
    </p:spTree>
    <p:extLst>
      <p:ext uri="{BB962C8B-B14F-4D97-AF65-F5344CB8AC3E}">
        <p14:creationId xmlns:p14="http://schemas.microsoft.com/office/powerpoint/2010/main" val="34211541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Finish this verse:  “Then he said to his disciples, ‘The harvest is plentiful but the workers are few.  Ask the Lord of the harvest, therefore …”  (Matthew 9:37-38)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bring in the harvest soon.”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hire workers for his harvest field.”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send out workers into his harvest field.”</a:t>
            </a:r>
          </a:p>
        </p:txBody>
      </p:sp>
    </p:spTree>
    <p:extLst>
      <p:ext uri="{BB962C8B-B14F-4D97-AF65-F5344CB8AC3E}">
        <p14:creationId xmlns:p14="http://schemas.microsoft.com/office/powerpoint/2010/main" val="1468568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Finish this verse:  “Then he said to his disciples, ‘The harvest is plentiful but the workers are few.  Ask the Lord of the harvest, therefore …”  (Matthew 9:37-38)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bring in the harvest soon.”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to hire workers for his harvest field.”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to send out workers into his harvest field.”</a:t>
            </a:r>
          </a:p>
        </p:txBody>
      </p:sp>
    </p:spTree>
    <p:extLst>
      <p:ext uri="{BB962C8B-B14F-4D97-AF65-F5344CB8AC3E}">
        <p14:creationId xmlns:p14="http://schemas.microsoft.com/office/powerpoint/2010/main" val="316846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dirty="0"/>
              <a:t>What did Jesus say to Matthew at the tax collector’s booth?  (9:9)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“Your sins are forgiven.”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“Follow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 will be a collector of men.”</a:t>
            </a:r>
          </a:p>
        </p:txBody>
      </p:sp>
    </p:spTree>
    <p:extLst>
      <p:ext uri="{BB962C8B-B14F-4D97-AF65-F5344CB8AC3E}">
        <p14:creationId xmlns:p14="http://schemas.microsoft.com/office/powerpoint/2010/main" val="217771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dirty="0"/>
              <a:t>What did Jesus say to Matthew at the tax collector’s booth?  (9:9)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“Your sins are forgiven.”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“Follow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 will be a collector of men.”</a:t>
            </a:r>
          </a:p>
        </p:txBody>
      </p:sp>
    </p:spTree>
    <p:extLst>
      <p:ext uri="{BB962C8B-B14F-4D97-AF65-F5344CB8AC3E}">
        <p14:creationId xmlns:p14="http://schemas.microsoft.com/office/powerpoint/2010/main" val="49031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Who ate at Matthew’s house with Jesus and His disciples? 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“Pharisees and teachers of the 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“Many tax collectors and sinners”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“Matthew’s sick friends”</a:t>
            </a:r>
          </a:p>
        </p:txBody>
      </p:sp>
    </p:spTree>
    <p:extLst>
      <p:ext uri="{BB962C8B-B14F-4D97-AF65-F5344CB8AC3E}">
        <p14:creationId xmlns:p14="http://schemas.microsoft.com/office/powerpoint/2010/main" val="369278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Who ate at Matthew’s house with Jesus and His disciples? 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“Pharisees and teachers of the 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“Many tax collectors and sinners”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“Matthew’s sick friends”</a:t>
            </a:r>
          </a:p>
        </p:txBody>
      </p:sp>
    </p:spTree>
    <p:extLst>
      <p:ext uri="{BB962C8B-B14F-4D97-AF65-F5344CB8AC3E}">
        <p14:creationId xmlns:p14="http://schemas.microsoft.com/office/powerpoint/2010/main" val="130331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Pharisees ask Jesus’ disciples after they saw Jesus eating at Matthew’s house?  (9:10-11)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does your teacher eat with tax collectors and sinners?”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does your teacher talk to Matthew?”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didn’t Matthew invite us to dinner?”</a:t>
            </a:r>
          </a:p>
        </p:txBody>
      </p:sp>
    </p:spTree>
    <p:extLst>
      <p:ext uri="{BB962C8B-B14F-4D97-AF65-F5344CB8AC3E}">
        <p14:creationId xmlns:p14="http://schemas.microsoft.com/office/powerpoint/2010/main" val="411351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Pharisees ask Jesus’ disciples after they saw Jesus eating at Matthew’s house?  (9:10-11)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“Why does your teacher eat with tax collectors and sinners?”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does your teacher talk to Matthew?”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didn’t Matthew invite us to dinner?”</a:t>
            </a:r>
          </a:p>
        </p:txBody>
      </p:sp>
    </p:spTree>
    <p:extLst>
      <p:ext uri="{BB962C8B-B14F-4D97-AF65-F5344CB8AC3E}">
        <p14:creationId xmlns:p14="http://schemas.microsoft.com/office/powerpoint/2010/main" val="21335436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1302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7</vt:lpstr>
      <vt:lpstr>Who did Jesus see sitting at a tax collector’s booth?  (9:9)</vt:lpstr>
      <vt:lpstr>Who did Jesus see sitting at a tax collector’s booth?  (9:9)</vt:lpstr>
      <vt:lpstr>What did Jesus say to Matthew at the tax collector’s booth?  (9:9)</vt:lpstr>
      <vt:lpstr>What did Jesus say to Matthew at the tax collector’s booth?  (9:9)</vt:lpstr>
      <vt:lpstr>Who ate at Matthew’s house with Jesus and His disciples?  (9:10)</vt:lpstr>
      <vt:lpstr>Who ate at Matthew’s house with Jesus and His disciples?  (9:10)</vt:lpstr>
      <vt:lpstr>What question did the Pharisees ask Jesus’ disciples after they saw Jesus eating at Matthew’s house?  (9:10-11)</vt:lpstr>
      <vt:lpstr>What question did the Pharisees ask Jesus’ disciples after they saw Jesus eating at Matthew’s house?  (9:10-11)</vt:lpstr>
      <vt:lpstr>Which of these did Jesus say to the Pharisees?  (9:13)</vt:lpstr>
      <vt:lpstr>Which of these did Jesus say to the Pharisees?  (9:13)</vt:lpstr>
      <vt:lpstr>What did a synagogue leader say to Jesus?  (9:18)</vt:lpstr>
      <vt:lpstr>What did a synagogue leader say to Jesus?  (9:18)</vt:lpstr>
      <vt:lpstr>What did the synagogue leader ask Jesus to do for his daughter?  (9:18)</vt:lpstr>
      <vt:lpstr>What did the synagogue leader ask Jesus to do for his daughter?  (9:18)</vt:lpstr>
      <vt:lpstr>How long had a sick woman been bleeding?  (9:20)</vt:lpstr>
      <vt:lpstr>How long had a sick woman been bleeding?  (9:20)</vt:lpstr>
      <vt:lpstr>What did the woman who had been bleeding for 12 years do?  (9:20)</vt:lpstr>
      <vt:lpstr>What did the woman who had been bleeding for 12 years do?  (9:20)</vt:lpstr>
      <vt:lpstr>What did Jesus say to the woman who touched His cloak?  (9:22)</vt:lpstr>
      <vt:lpstr>What did Jesus say to the woman who touched His cloak?  (9:22)</vt:lpstr>
      <vt:lpstr>How did Jesus heal the synagogue leader’s sick daughter?  (9:25)</vt:lpstr>
      <vt:lpstr>How did Jesus heal the synagogue leader’s sick daughter?  (9:25)</vt:lpstr>
      <vt:lpstr>What did Jesus do in “all the towns and villages”?  (9:35)</vt:lpstr>
      <vt:lpstr>What did Jesus do in “all the towns and villages”?  (9:35)</vt:lpstr>
      <vt:lpstr>Why did Jesus have compassion on the crowds?  (9:36)</vt:lpstr>
      <vt:lpstr>Why did Jesus have compassion on the crowds?  (9:36)</vt:lpstr>
      <vt:lpstr>What did Jesus say to His disciples about the harvest?  (9:37)</vt:lpstr>
      <vt:lpstr>What did Jesus say to His disciples about the harvest?  (9:37)</vt:lpstr>
      <vt:lpstr>What power did Jesus give His 12 disciples?  (10:1)</vt:lpstr>
      <vt:lpstr>What power did Jesus give His 12 disciples?  (10:1)</vt:lpstr>
      <vt:lpstr>Which of these men were three of Jesus’ 12 disciples?  (10:2-4)</vt:lpstr>
      <vt:lpstr>Which of these men were three of Jesus’ 12 disciples?  (10:2-4)</vt:lpstr>
      <vt:lpstr>Finish this verse:  “Then he said to his disciples, ‘The harvest is plentiful but the workers are few.  Ask the Lord of the harvest, therefore …”  (Matthew 9:37-38)</vt:lpstr>
      <vt:lpstr>Finish this verse:  “Then he said to his disciples, ‘The harvest is plentiful but the workers are few.  Ask the Lord of the harvest, therefore …”  (Matthew 9:37-38)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2017-06-30T21:00:50Z</dcterms:modified>
</cp:coreProperties>
</file>