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0419-0890-4291-83C0-42BF861D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Peter ask Jesus about forgiveness?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C34D-E3A7-4B55-9B98-035F5E62F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I need to be forgiven?”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needs forgiveness?”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many times shall I forgive my brother or sister?”</a:t>
            </a:r>
          </a:p>
        </p:txBody>
      </p:sp>
    </p:spTree>
    <p:extLst>
      <p:ext uri="{BB962C8B-B14F-4D97-AF65-F5344CB8AC3E}">
        <p14:creationId xmlns:p14="http://schemas.microsoft.com/office/powerpoint/2010/main" val="221607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0419-0890-4291-83C0-42BF861D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Peter ask Jesus about forgiveness?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C34D-E3A7-4B55-9B98-035F5E62F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I need to be forgiven?”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needs forgiveness?”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“How many times shall I forgive my brother or sister?”</a:t>
            </a:r>
          </a:p>
        </p:txBody>
      </p:sp>
    </p:spTree>
    <p:extLst>
      <p:ext uri="{BB962C8B-B14F-4D97-AF65-F5344CB8AC3E}">
        <p14:creationId xmlns:p14="http://schemas.microsoft.com/office/powerpoint/2010/main" val="289749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8F2-2F05-471B-8D96-F3E426AE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01ED8-0568-4950-AF83-0D0F342C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12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once</a:t>
            </a:r>
          </a:p>
        </p:txBody>
      </p:sp>
    </p:spTree>
    <p:extLst>
      <p:ext uri="{BB962C8B-B14F-4D97-AF65-F5344CB8AC3E}">
        <p14:creationId xmlns:p14="http://schemas.microsoft.com/office/powerpoint/2010/main" val="82039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8F2-2F05-471B-8D96-F3E426AE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01ED8-0568-4950-AF83-0D0F342C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12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once</a:t>
            </a:r>
          </a:p>
        </p:txBody>
      </p:sp>
    </p:spTree>
    <p:extLst>
      <p:ext uri="{BB962C8B-B14F-4D97-AF65-F5344CB8AC3E}">
        <p14:creationId xmlns:p14="http://schemas.microsoft.com/office/powerpoint/2010/main" val="64508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DE8B-41CB-49B1-AE56-89F061E3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first servant owe the king?  (18:23-24)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5296-61F5-44C0-9E67-1E2FFAF4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talents</a:t>
            </a:r>
          </a:p>
        </p:txBody>
      </p:sp>
    </p:spTree>
    <p:extLst>
      <p:ext uri="{BB962C8B-B14F-4D97-AF65-F5344CB8AC3E}">
        <p14:creationId xmlns:p14="http://schemas.microsoft.com/office/powerpoint/2010/main" val="168324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DE8B-41CB-49B1-AE56-89F061E3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first servant owe the king?  (18:23-24)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5296-61F5-44C0-9E67-1E2FFAF4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talents</a:t>
            </a:r>
          </a:p>
        </p:txBody>
      </p:sp>
    </p:spTree>
    <p:extLst>
      <p:ext uri="{BB962C8B-B14F-4D97-AF65-F5344CB8AC3E}">
        <p14:creationId xmlns:p14="http://schemas.microsoft.com/office/powerpoint/2010/main" val="314318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D61E-C1B5-473E-8252-5D571788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king going to do since the servant could not pay his debt of 10,000 bags of gold?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A51C7-ED89-4B48-A38D-2D58C8A3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Sell the man, his wife, his children, and all they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Beat the man</a:t>
            </a:r>
          </a:p>
        </p:txBody>
      </p:sp>
    </p:spTree>
    <p:extLst>
      <p:ext uri="{BB962C8B-B14F-4D97-AF65-F5344CB8AC3E}">
        <p14:creationId xmlns:p14="http://schemas.microsoft.com/office/powerpoint/2010/main" val="2262764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D61E-C1B5-473E-8252-5D571788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king going to do since the servant could not pay his debt of 10,000 bags of gold?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A51C7-ED89-4B48-A38D-2D58C8A3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Sell the man, his wife, his children, and all they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Beat the man</a:t>
            </a:r>
          </a:p>
        </p:txBody>
      </p:sp>
    </p:spTree>
    <p:extLst>
      <p:ext uri="{BB962C8B-B14F-4D97-AF65-F5344CB8AC3E}">
        <p14:creationId xmlns:p14="http://schemas.microsoft.com/office/powerpoint/2010/main" val="326973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C41A-BCF6-4006-910F-C64309CA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the servant asked the king to be patient?  </a:t>
            </a:r>
            <a:br>
              <a:rPr lang="en-US" dirty="0"/>
            </a:br>
            <a:r>
              <a:rPr lang="en-US" dirty="0"/>
              <a:t>(18:26-27)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AE8-D7BE-4B10-856F-EAC70A6A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took pity on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canceled the debt and let the servant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6087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C41A-BCF6-4006-910F-C64309CA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the servant asked the king to be patient?  </a:t>
            </a:r>
            <a:br>
              <a:rPr lang="en-US" dirty="0"/>
            </a:br>
            <a:r>
              <a:rPr lang="en-US" dirty="0"/>
              <a:t>(18:26-27)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AE8-D7BE-4B10-856F-EAC70A6A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took pity on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canceled the debt and let the servant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962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2B89-6653-40BA-89B8-91B05A9C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how many sheep did the man own?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FEDE-6E17-49ED-B065-6DCAF1F9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58140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67CF-C245-45FB-9865-A07B0EAC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to the servant who owed him money?  (18:30)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B6C5-5463-4F45-BEEB-F61587FC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forgave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demanded that he repay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7199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67CF-C245-45FB-9865-A07B0EAC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to the servant who owed him money?  (18:30)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B6C5-5463-4F45-BEEB-F61587FC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forgave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demanded that he repay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57260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C23-F3D6-4A72-8942-01C9820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he found out what the first servant did?  </a:t>
            </a:r>
            <a:br>
              <a:rPr lang="en-US" dirty="0"/>
            </a:br>
            <a:r>
              <a:rPr lang="en-US" dirty="0"/>
              <a:t>(18:32-24)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7C5-96F0-4470-86DE-D5D12563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called him a wicked servant and handed him over to the jailers.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him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told him he had done the right thing.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6480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C23-F3D6-4A72-8942-01C9820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he found out what the first servant did?  </a:t>
            </a:r>
            <a:br>
              <a:rPr lang="en-US" dirty="0"/>
            </a:br>
            <a:r>
              <a:rPr lang="en-US" dirty="0"/>
              <a:t>(18:32-24)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7C5-96F0-4470-86DE-D5D12563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king called him a wicked servant and handed him over to the jailers.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him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told him he had done the right thing.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134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2464-C25F-44C7-8ABE-8AA3D98F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D71E-3F6A-4C00-88B6-CB8CCB8B2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will treat you like the king treated the first servant.</a:t>
            </a:r>
          </a:p>
        </p:txBody>
      </p:sp>
    </p:spTree>
    <p:extLst>
      <p:ext uri="{BB962C8B-B14F-4D97-AF65-F5344CB8AC3E}">
        <p14:creationId xmlns:p14="http://schemas.microsoft.com/office/powerpoint/2010/main" val="251447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2464-C25F-44C7-8ABE-8AA3D98F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D71E-3F6A-4C00-88B6-CB8CCB8B2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will treat you like the king treated the first servant.</a:t>
            </a:r>
          </a:p>
        </p:txBody>
      </p:sp>
    </p:spTree>
    <p:extLst>
      <p:ext uri="{BB962C8B-B14F-4D97-AF65-F5344CB8AC3E}">
        <p14:creationId xmlns:p14="http://schemas.microsoft.com/office/powerpoint/2010/main" val="2400034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1D88-487D-414C-B19B-772B37AD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people brought little children to Jesus?  (19:13)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1E8-AAA2-4B6E-BA35-27B7E0B2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rebuked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told the people to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3187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1D88-487D-414C-B19B-772B37AD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people brought little children to Jesus?  (19:13)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1E8-AAA2-4B6E-BA35-27B7E0B2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disciples rebuked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told the people to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546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FABF-6454-4522-A0F8-8FBF8D55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about the children?  (19:14)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324A-699D-40C0-86A8-C5FB88F1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31696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FABF-6454-4522-A0F8-8FBF8D55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about the children?  (19:14)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324A-699D-40C0-86A8-C5FB88F1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8917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2B89-6653-40BA-89B8-91B05A9C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how many sheep did the man own?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FEDE-6E17-49ED-B065-6DCAF1F9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1185847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00CF-234D-4A83-A2B4-9BDEA7B7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man ask Jesus about eternal life?  (19:16)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8B1A0-8897-4DD4-A3E1-291E98AB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what good thing must I do to get eternal life?”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be your disciple?”</a:t>
            </a:r>
          </a:p>
        </p:txBody>
      </p:sp>
    </p:spTree>
    <p:extLst>
      <p:ext uri="{BB962C8B-B14F-4D97-AF65-F5344CB8AC3E}">
        <p14:creationId xmlns:p14="http://schemas.microsoft.com/office/powerpoint/2010/main" val="1982266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00CF-234D-4A83-A2B4-9BDEA7B7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man ask Jesus about eternal life?  (19:16)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8B1A0-8897-4DD4-A3E1-291E98AB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“Teacher, what good thing must I do to get eternal life?”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be your disciple?”</a:t>
            </a:r>
          </a:p>
        </p:txBody>
      </p:sp>
    </p:spTree>
    <p:extLst>
      <p:ext uri="{BB962C8B-B14F-4D97-AF65-F5344CB8AC3E}">
        <p14:creationId xmlns:p14="http://schemas.microsoft.com/office/powerpoint/2010/main" val="3576319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6F15-0519-42AA-AEE2-0D468F95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Jesus’ answer to the man who asked, “What good thing must I do to get eternal life?”  (19:17)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4EC1-476A-4F99-94E5-026514DA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“Study the scriptures.”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synagogue every week.”</a:t>
            </a:r>
          </a:p>
        </p:txBody>
      </p:sp>
    </p:spTree>
    <p:extLst>
      <p:ext uri="{BB962C8B-B14F-4D97-AF65-F5344CB8AC3E}">
        <p14:creationId xmlns:p14="http://schemas.microsoft.com/office/powerpoint/2010/main" val="364995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6F15-0519-42AA-AEE2-0D468F95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Jesus’ answer to the man who asked, “What good thing must I do to get eternal life?”  (19:17)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4EC1-476A-4F99-94E5-026514DA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“Study the scriptures.”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synagogue every week.”</a:t>
            </a:r>
          </a:p>
        </p:txBody>
      </p:sp>
    </p:spTree>
    <p:extLst>
      <p:ext uri="{BB962C8B-B14F-4D97-AF65-F5344CB8AC3E}">
        <p14:creationId xmlns:p14="http://schemas.microsoft.com/office/powerpoint/2010/main" val="2066954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1DC7-BC03-4424-B105-72A37E06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“With man this is impossible, but with God all things are possible”?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EFE0-143B-44D3-A68D-C128258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698185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1DC7-BC03-4424-B105-72A37E06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“With man this is impossible, but with God all things are possible”?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EFE0-143B-44D3-A68D-C128258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263509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D61D-0834-4613-9F5F-FFDAFCC5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said, ‘Let the little children come to me, and do not…”  (Matthew 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BAC3-EB5C-4FE0-944D-70CC988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let them run away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hinder them, for 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keep them from playing with their friends.”</a:t>
            </a:r>
          </a:p>
        </p:txBody>
      </p:sp>
    </p:spTree>
    <p:extLst>
      <p:ext uri="{BB962C8B-B14F-4D97-AF65-F5344CB8AC3E}">
        <p14:creationId xmlns:p14="http://schemas.microsoft.com/office/powerpoint/2010/main" val="1961335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D61D-0834-4613-9F5F-FFDAFCC5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said, ‘Let the little children come to me, and do not…”  (Matthew 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BAC3-EB5C-4FE0-944D-70CC988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let them run away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hinder them, for 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keep them from playing with their friends.”</a:t>
            </a:r>
          </a:p>
        </p:txBody>
      </p:sp>
    </p:spTree>
    <p:extLst>
      <p:ext uri="{BB962C8B-B14F-4D97-AF65-F5344CB8AC3E}">
        <p14:creationId xmlns:p14="http://schemas.microsoft.com/office/powerpoint/2010/main" val="284842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A958-B14A-4216-912D-EAA8FF44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one of the sheep?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BAB6-31A8-4A24-A9C1-59024DC6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Someone stole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wandered away.</a:t>
            </a:r>
          </a:p>
        </p:txBody>
      </p:sp>
    </p:spTree>
    <p:extLst>
      <p:ext uri="{BB962C8B-B14F-4D97-AF65-F5344CB8AC3E}">
        <p14:creationId xmlns:p14="http://schemas.microsoft.com/office/powerpoint/2010/main" val="312834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A958-B14A-4216-912D-EAA8FF44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one of the sheep?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BAB6-31A8-4A24-A9C1-59024DC6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Someone stole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wandered away.</a:t>
            </a:r>
          </a:p>
        </p:txBody>
      </p:sp>
    </p:spTree>
    <p:extLst>
      <p:ext uri="{BB962C8B-B14F-4D97-AF65-F5344CB8AC3E}">
        <p14:creationId xmlns:p14="http://schemas.microsoft.com/office/powerpoint/2010/main" val="96341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F33D-C27F-4331-97FC-14E6665D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do when he realized one sheep was gone?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2B2-5EE7-4923-BE8C-E5A94415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forgot about the lost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look for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someone else to look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61176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F33D-C27F-4331-97FC-14E6665D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do when he realized one sheep was gone?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2B2-5EE7-4923-BE8C-E5A94415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forgot about the lost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went to look for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someone else to look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83424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EEC8-D0AF-4676-8449-8CC8CDEC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feel when he found the lost sheep?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756A-6B63-45F2-85DC-3D18C552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upset with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0307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EEC8-D0AF-4676-8449-8CC8CDEC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feel when he found the lost sheep?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756A-6B63-45F2-85DC-3D18C552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upset with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36266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1308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12</vt:lpstr>
      <vt:lpstr>In the Parable of the Lost Sheep, how many sheep did the man own?  (18:12)</vt:lpstr>
      <vt:lpstr>In the Parable of the Lost Sheep, how many sheep did the man own?  (18:12)</vt:lpstr>
      <vt:lpstr>What happened to one of the sheep?  (18:12)</vt:lpstr>
      <vt:lpstr>What happened to one of the sheep?  (18:12)</vt:lpstr>
      <vt:lpstr>What did the man do when he realized one sheep was gone?  (18:12)</vt:lpstr>
      <vt:lpstr>What did the man do when he realized one sheep was gone?  (18:12)</vt:lpstr>
      <vt:lpstr>How did the man feel when he found the lost sheep?  (18:13)</vt:lpstr>
      <vt:lpstr>How did the man feel when he found the lost sheep?  (18:13)</vt:lpstr>
      <vt:lpstr>What question did Peter ask Jesus about forgiveness?  (18:21)</vt:lpstr>
      <vt:lpstr>What question did Peter ask Jesus about forgiveness?  (18:21)</vt:lpstr>
      <vt:lpstr>How many times did Jesus say to forgive?  (18:22)</vt:lpstr>
      <vt:lpstr>How many times did Jesus say to forgive?  (18:22)</vt:lpstr>
      <vt:lpstr>How much did the first servant owe the king?  (18:23-24)</vt:lpstr>
      <vt:lpstr>How much did the first servant owe the king?  (18:23-24)</vt:lpstr>
      <vt:lpstr>What was the king going to do since the servant could not pay his debt of 10,000 bags of gold?  (18:25)</vt:lpstr>
      <vt:lpstr>What was the king going to do since the servant could not pay his debt of 10,000 bags of gold?  (18:25)</vt:lpstr>
      <vt:lpstr>What did the king do when the servant asked the king to be patient?   (18:26-27)</vt:lpstr>
      <vt:lpstr>What did the king do when the servant asked the king to be patient?   (18:26-27)</vt:lpstr>
      <vt:lpstr>What did the first servant do to the servant who owed him money?  (18:30)</vt:lpstr>
      <vt:lpstr>What did the first servant do to the servant who owed him money?  (18:30)</vt:lpstr>
      <vt:lpstr>What did the king do when he found out what the first servant did?   (18:32-24)</vt:lpstr>
      <vt:lpstr>What did the king do when he found out what the first servant did?   (18:32-24)</vt:lpstr>
      <vt:lpstr>What did Jesus say will happen if you do not forgive from your heart?  (18:35)</vt:lpstr>
      <vt:lpstr>What did Jesus say will happen if you do not forgive from your heart?  (18:35)</vt:lpstr>
      <vt:lpstr>What did the disciples do when people brought little children to Jesus?  (19:13)</vt:lpstr>
      <vt:lpstr>What did the disciples do when people brought little children to Jesus?  (19:13)</vt:lpstr>
      <vt:lpstr>What did Jesus tell the disciples about the children?  (19:14)</vt:lpstr>
      <vt:lpstr>What did Jesus tell the disciples about the children?  (19:14)</vt:lpstr>
      <vt:lpstr>What question did the man ask Jesus about eternal life?  (19:16)</vt:lpstr>
      <vt:lpstr>What question did the man ask Jesus about eternal life?  (19:16)</vt:lpstr>
      <vt:lpstr>What was Jesus’ answer to the man who asked, “What good thing must I do to get eternal life?”  (19:17)</vt:lpstr>
      <vt:lpstr>What was Jesus’ answer to the man who asked, “What good thing must I do to get eternal life?”  (19:17)</vt:lpstr>
      <vt:lpstr>Who said, “With man this is impossible, but with God all things are possible”?  (19:26)</vt:lpstr>
      <vt:lpstr>Who said, “With man this is impossible, but with God all things are possible”?  (19:26)</vt:lpstr>
      <vt:lpstr>Finish this verse:  “Jesus said, ‘Let the little children come to me, and do not…”  (Matthew 19:14)</vt:lpstr>
      <vt:lpstr>Finish this verse:  “Jesus said, ‘Let the little children come to me, and do not…”  (Matthew 19:14)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12</cp:revision>
  <dcterms:created xsi:type="dcterms:W3CDTF">2016-04-16T17:22:52Z</dcterms:created>
  <dcterms:modified xsi:type="dcterms:W3CDTF">2023-08-30T19:07:13Z</dcterms:modified>
</cp:coreProperties>
</file>