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6A5B4-DA2D-4750-85B3-B5F0E55D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virgins do when it took the bridegroom a long time to come?  (25:5)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7FD14-CCD1-497C-B130-F79F902FB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fell asleep.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kept each other awake.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looked for things to do.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went looking for the bridegroom.</a:t>
            </a:r>
          </a:p>
        </p:txBody>
      </p:sp>
    </p:spTree>
    <p:extLst>
      <p:ext uri="{BB962C8B-B14F-4D97-AF65-F5344CB8AC3E}">
        <p14:creationId xmlns:p14="http://schemas.microsoft.com/office/powerpoint/2010/main" val="76156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6A5B4-DA2D-4750-85B3-B5F0E55D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virgins do when it took the bridegroom a long time to come?  (25:5)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7FD14-CCD1-497C-B130-F79F902FB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fell asleep.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kept each other awake.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looked for things to do.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went looking for the bridegroom.</a:t>
            </a:r>
          </a:p>
        </p:txBody>
      </p:sp>
    </p:spTree>
    <p:extLst>
      <p:ext uri="{BB962C8B-B14F-4D97-AF65-F5344CB8AC3E}">
        <p14:creationId xmlns:p14="http://schemas.microsoft.com/office/powerpoint/2010/main" val="2187719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5298C-D3E1-4C03-A89B-D24172F52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cry rang out at midnight?  (25:6)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D94D3-8041-416E-9ACC-2A6A4F7AA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“Wake up!  The bridegroom is almost here.”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“Here’s the bridegroom!  Come out to meet him!”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“Light your lamps.”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buy your oil quickly!  The bridegroom is coming.”</a:t>
            </a:r>
          </a:p>
        </p:txBody>
      </p:sp>
    </p:spTree>
    <p:extLst>
      <p:ext uri="{BB962C8B-B14F-4D97-AF65-F5344CB8AC3E}">
        <p14:creationId xmlns:p14="http://schemas.microsoft.com/office/powerpoint/2010/main" val="1493908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5298C-D3E1-4C03-A89B-D24172F52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cry rang out at midnight?  (25:6)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D94D3-8041-416E-9ACC-2A6A4F7AA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“Wake up!  The bridegroom is almost here.”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“Here’s the bridegroom!  Come out to meet him!”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“Light your lamps.”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buy your oil quickly!  The bridegroom is coming.”</a:t>
            </a:r>
          </a:p>
        </p:txBody>
      </p:sp>
    </p:spTree>
    <p:extLst>
      <p:ext uri="{BB962C8B-B14F-4D97-AF65-F5344CB8AC3E}">
        <p14:creationId xmlns:p14="http://schemas.microsoft.com/office/powerpoint/2010/main" val="4088826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2355-FCEE-4075-9D25-F2A2E1C7C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virgins do when they heard the cry at midnight?  (25:6-7)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BD0D9-843D-49AA-8118-BDB17B498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kept sleeping.”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wise virgins woke up the foolish virgins.”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wise virgins woke up, and the foolish virgins kept sleeping.”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“woke up and trimmed their lamps.”</a:t>
            </a:r>
          </a:p>
        </p:txBody>
      </p:sp>
    </p:spTree>
    <p:extLst>
      <p:ext uri="{BB962C8B-B14F-4D97-AF65-F5344CB8AC3E}">
        <p14:creationId xmlns:p14="http://schemas.microsoft.com/office/powerpoint/2010/main" val="2526618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2355-FCEE-4075-9D25-F2A2E1C7C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virgins do when they heard the cry at midnight?  (25:6-7)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BD0D9-843D-49AA-8118-BDB17B498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kept sleeping.”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wise virgins woke up the foolish virgins.”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wise virgins woke up, and the foolish virgins kept sleeping.”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“woke up and trimmed their lamps.”</a:t>
            </a:r>
          </a:p>
        </p:txBody>
      </p:sp>
    </p:spTree>
    <p:extLst>
      <p:ext uri="{BB962C8B-B14F-4D97-AF65-F5344CB8AC3E}">
        <p14:creationId xmlns:p14="http://schemas.microsoft.com/office/powerpoint/2010/main" val="143918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CEF9D-404C-46B3-B6A1-448730E0C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said, “Give us some of your oil; our lamps are going out”?  (25:8)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FF92C-E95B-4E93-85F1-5E5EC94E2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wise virgins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wedding guests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foolish virgins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bridegroom and the bride</a:t>
            </a:r>
          </a:p>
        </p:txBody>
      </p:sp>
    </p:spTree>
    <p:extLst>
      <p:ext uri="{BB962C8B-B14F-4D97-AF65-F5344CB8AC3E}">
        <p14:creationId xmlns:p14="http://schemas.microsoft.com/office/powerpoint/2010/main" val="2466601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CEF9D-404C-46B3-B6A1-448730E0C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said, “Give us some of your oil; our lamps are going out”?  (25:8)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FF92C-E95B-4E93-85F1-5E5EC94E2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wise virgins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wedding guests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foolish virgins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bridegroom and the bride</a:t>
            </a:r>
          </a:p>
        </p:txBody>
      </p:sp>
    </p:spTree>
    <p:extLst>
      <p:ext uri="{BB962C8B-B14F-4D97-AF65-F5344CB8AC3E}">
        <p14:creationId xmlns:p14="http://schemas.microsoft.com/office/powerpoint/2010/main" val="595798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C99F-5AC7-4569-A661-140A8402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while the foolish virgins were away buying oil?  (25:10)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92342-1599-4F4C-BC6B-EE2BBE3B3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bridegroom arrived.”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virgins who were ready went in with him to the wedding banquet.”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door was shut.”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10348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C99F-5AC7-4569-A661-140A8402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while the foolish virgins were away buying oil?  (25:10)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92342-1599-4F4C-BC6B-EE2BBE3B3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bridegroom arrived.”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virgins who were ready went in with him to the wedding banquet.”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door was shut.”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7778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E9368-28C9-44E4-A959-D3A09A1C2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knows the day and hour of the coming of Christ?  (24:36)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42022-95F2-4FDC-B7F6-E8FE96CB3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angels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Father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Pastors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2133340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C201B-C915-4717-9377-85051934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foolish virgins say to the bridegroom  (25:11)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2B7A7-6CD3-4AF2-B71B-235E8D913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did you leave us behind?”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did you come early?”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“Open the door for us!”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now have plenty of oil; please let us in.”</a:t>
            </a:r>
          </a:p>
        </p:txBody>
      </p:sp>
    </p:spTree>
    <p:extLst>
      <p:ext uri="{BB962C8B-B14F-4D97-AF65-F5344CB8AC3E}">
        <p14:creationId xmlns:p14="http://schemas.microsoft.com/office/powerpoint/2010/main" val="22489987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C201B-C915-4717-9377-85051934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foolish virgins say to the bridegroom  (25:11)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2B7A7-6CD3-4AF2-B71B-235E8D913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did you leave us behind?”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did you come early?”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“Open the door for us!”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now have plenty of oil; please let us in.”</a:t>
            </a:r>
          </a:p>
        </p:txBody>
      </p:sp>
    </p:spTree>
    <p:extLst>
      <p:ext uri="{BB962C8B-B14F-4D97-AF65-F5344CB8AC3E}">
        <p14:creationId xmlns:p14="http://schemas.microsoft.com/office/powerpoint/2010/main" val="6753118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F1C0B-5065-4B88-BD3A-B66C513C3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bags of gold did the master give to his servants?  (25:15)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76B98-5934-4ADB-B799-99E64C14C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one servant “he gave five bags of gold, to another two bags, and to another one bag.”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10 bags of gold to one servant and five to each of the other two servants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each servant 10 bags of gold.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each servant five bags of gold.</a:t>
            </a:r>
          </a:p>
        </p:txBody>
      </p:sp>
    </p:spTree>
    <p:extLst>
      <p:ext uri="{BB962C8B-B14F-4D97-AF65-F5344CB8AC3E}">
        <p14:creationId xmlns:p14="http://schemas.microsoft.com/office/powerpoint/2010/main" val="11569060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F1C0B-5065-4B88-BD3A-B66C513C3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bags of gold did the master give to his servants?  (25:15)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76B98-5934-4ADB-B799-99E64C14C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one servant “he gave five bags of gold, to another two bags, and to another one bag.”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10 bags of gold to one servant and five to each of the other two servants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each servant 10 bags of gold.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each servant five bags of gold.</a:t>
            </a:r>
          </a:p>
        </p:txBody>
      </p:sp>
    </p:spTree>
    <p:extLst>
      <p:ext uri="{BB962C8B-B14F-4D97-AF65-F5344CB8AC3E}">
        <p14:creationId xmlns:p14="http://schemas.microsoft.com/office/powerpoint/2010/main" val="1814661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6A7B7-3FCF-46BC-8CB8-CAF4DFA24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master decide how many bags of gold to give to each servant?  (25:15)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68DEB-DCE2-452B-A017-48F05B0D7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gave an equal number to each servant.”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to “each according to his ability.”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gave enough money for each man to feed his family.”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1861635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6A7B7-3FCF-46BC-8CB8-CAF4DFA24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master decide how many bags of gold to give to each servant?  (25:15)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68DEB-DCE2-452B-A017-48F05B0D7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gave an equal number to each servant.”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gave to “each according to his ability.”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gave enough money for each man to feed his family.”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690474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A60AA-953F-4A12-9924-B18AB34A1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man with five bags of gold and the man with two bags do with their money?  (25:16-17)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7547E-056F-4C75-B669-771F2183A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148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 with five bags gained five more and the man with two bags gained two more.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gave their bags of gold away to people who had no money.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gave their bags of gold to the man with one bag.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didn’t do anything with their gold.</a:t>
            </a:r>
          </a:p>
        </p:txBody>
      </p:sp>
    </p:spTree>
    <p:extLst>
      <p:ext uri="{BB962C8B-B14F-4D97-AF65-F5344CB8AC3E}">
        <p14:creationId xmlns:p14="http://schemas.microsoft.com/office/powerpoint/2010/main" val="42151455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A60AA-953F-4A12-9924-B18AB34A1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man with five bags of gold and the man with two bags do with their money?  (25:16-17)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7547E-056F-4C75-B669-771F2183A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148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man with five bags gained five more and the man with two bags gained two more.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gave their bags of gold away to people who had no money.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gave their bags of gold to the man with one bag.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didn’t do anything with their gold.</a:t>
            </a:r>
          </a:p>
        </p:txBody>
      </p:sp>
    </p:spTree>
    <p:extLst>
      <p:ext uri="{BB962C8B-B14F-4D97-AF65-F5344CB8AC3E}">
        <p14:creationId xmlns:p14="http://schemas.microsoft.com/office/powerpoint/2010/main" val="9483121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75F9A-3956-415F-BBE8-DEC3A0F78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man with one bag of gold do with his money?  (25:18)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56BD8-96A4-4D68-A603-C6E5DC234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it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made one more bag of gold.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buried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bought food with it.</a:t>
            </a:r>
          </a:p>
        </p:txBody>
      </p:sp>
    </p:spTree>
    <p:extLst>
      <p:ext uri="{BB962C8B-B14F-4D97-AF65-F5344CB8AC3E}">
        <p14:creationId xmlns:p14="http://schemas.microsoft.com/office/powerpoint/2010/main" val="26206608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75F9A-3956-415F-BBE8-DEC3A0F78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man with one bag of gold do with his money?  (25:18)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56BD8-96A4-4D68-A603-C6E5DC234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it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made one more bag of gold.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buried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bought food with it.</a:t>
            </a:r>
          </a:p>
        </p:txBody>
      </p:sp>
    </p:spTree>
    <p:extLst>
      <p:ext uri="{BB962C8B-B14F-4D97-AF65-F5344CB8AC3E}">
        <p14:creationId xmlns:p14="http://schemas.microsoft.com/office/powerpoint/2010/main" val="271447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E9368-28C9-44E4-A959-D3A09A1C2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knows the day and hour of the coming of Christ?  (24:36)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42022-95F2-4FDC-B7F6-E8FE96CB3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613" y="18288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angels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Father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Pastors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4917836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EA289-9BF5-402B-BCC5-790966600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master reply to the man who had gained five more bags of gold?  (25:20-21)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32A08-17AB-4A84-B3F4-66EF38227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“Well done, good and faithful servant!”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have been faithful with a few things; I will put you in charge of many things.”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“Come and share your master’s happiness!”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475549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EA289-9BF5-402B-BCC5-790966600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master reply to the man who had gained five more bags of gold?  (25:20-21)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32A08-17AB-4A84-B3F4-66EF38227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“Well done, good and faithful servant!”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have been faithful with a few things; I will put you in charge of many things.”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“Come and share your master’s happiness!”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559574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6C7E4-AFC1-4A7B-958A-9E35DB62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948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master do with the one bag of gold his servant had hid in the ground?  (25:25, 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CBCBD-4806-48D5-BDC8-41F496188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it to the man with two bags of gold.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put it in the bank.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it to the man with 10 bags of gold.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it to his son.</a:t>
            </a:r>
          </a:p>
        </p:txBody>
      </p:sp>
    </p:spTree>
    <p:extLst>
      <p:ext uri="{BB962C8B-B14F-4D97-AF65-F5344CB8AC3E}">
        <p14:creationId xmlns:p14="http://schemas.microsoft.com/office/powerpoint/2010/main" val="30907327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6C7E4-AFC1-4A7B-958A-9E35DB62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948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master do with the one bag of gold his servant had hid in the ground?  (25:25, 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CBCBD-4806-48D5-BDC8-41F496188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it to the man with two bags of gold.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put it in the bank.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gave it to the man with 10 bags of gold.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it to his son.</a:t>
            </a:r>
          </a:p>
        </p:txBody>
      </p:sp>
    </p:spTree>
    <p:extLst>
      <p:ext uri="{BB962C8B-B14F-4D97-AF65-F5344CB8AC3E}">
        <p14:creationId xmlns:p14="http://schemas.microsoft.com/office/powerpoint/2010/main" val="6465487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25868-C772-45A1-97E0-00AC54147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master do to the servant who buried his one bag of gold in the ground?  (25:30)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0E7B5-59CD-46C0-ABB4-7931BAE80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him 10 bags of gold.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had him thrown outside in the darkness.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put him in jail.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735533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25868-C772-45A1-97E0-00AC54147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master do to the servant who buried his one bag of gold in the ground?  (25:30)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0E7B5-59CD-46C0-ABB4-7931BAE80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him 10 bags of gold.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had him thrown outside in the darkness.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put him in jail.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623724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57674-AE3F-4E4B-A598-0129857B0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613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the days of Noah, what were the people doing “up to the day Noah entered the ark”?  (24:38)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89463-47F2-4FE4-A796-CF7B5304A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Praying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Fasting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Eating, drinking and marrying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Preparing for a flood</a:t>
            </a:r>
          </a:p>
        </p:txBody>
      </p:sp>
    </p:spTree>
    <p:extLst>
      <p:ext uri="{BB962C8B-B14F-4D97-AF65-F5344CB8AC3E}">
        <p14:creationId xmlns:p14="http://schemas.microsoft.com/office/powerpoint/2010/main" val="495658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57674-AE3F-4E4B-A598-0129857B0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613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the days of Noah, what were the people doing “up to the day Noah entered the ark”?  (24:38)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89463-47F2-4FE4-A796-CF7B5304A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Praying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Fasting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Eating, drinking and marrying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Preparing for a flood</a:t>
            </a:r>
          </a:p>
        </p:txBody>
      </p:sp>
    </p:spTree>
    <p:extLst>
      <p:ext uri="{BB962C8B-B14F-4D97-AF65-F5344CB8AC3E}">
        <p14:creationId xmlns:p14="http://schemas.microsoft.com/office/powerpoint/2010/main" val="134645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21F31-E8B1-4FEB-8759-32C428DA7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are you to keep watch and be ready?  (24:42)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9BCD5-3FBF-4A38-8659-2C8CD933A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no one knows when the Lord will come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people will try to rob your 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you might be in an accident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there are many tasks we must do</a:t>
            </a:r>
          </a:p>
        </p:txBody>
      </p:sp>
    </p:spTree>
    <p:extLst>
      <p:ext uri="{BB962C8B-B14F-4D97-AF65-F5344CB8AC3E}">
        <p14:creationId xmlns:p14="http://schemas.microsoft.com/office/powerpoint/2010/main" val="1037910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21F31-E8B1-4FEB-8759-32C428DA7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are you to keep watch and be ready?  (24:42)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9BCD5-3FBF-4A38-8659-2C8CD933A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no one knows when the Lord will come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people will try to rob your 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you might be in an accident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there are many tasks we must do</a:t>
            </a:r>
          </a:p>
        </p:txBody>
      </p:sp>
    </p:spTree>
    <p:extLst>
      <p:ext uri="{BB962C8B-B14F-4D97-AF65-F5344CB8AC3E}">
        <p14:creationId xmlns:p14="http://schemas.microsoft.com/office/powerpoint/2010/main" val="1258450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4D354-38B3-482B-B8D3-B4549B3F3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wise virgins do that the foolish virgins did not do?  (25:3-4)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D6C1F-676B-469A-B40C-0CD7BA461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dressed in wedding clothes.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stayed away from the house.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took jars of oil with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took lamps with them.</a:t>
            </a:r>
          </a:p>
        </p:txBody>
      </p:sp>
    </p:spTree>
    <p:extLst>
      <p:ext uri="{BB962C8B-B14F-4D97-AF65-F5344CB8AC3E}">
        <p14:creationId xmlns:p14="http://schemas.microsoft.com/office/powerpoint/2010/main" val="1552687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4D354-38B3-482B-B8D3-B4549B3F3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wise virgins do that the foolish virgins did not do?  (25:3-4)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D6C1F-676B-469A-B40C-0CD7BA461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dressed in wedding clothes.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stayed away from the house.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took jars of oil with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took lamps with them.</a:t>
            </a:r>
          </a:p>
        </p:txBody>
      </p:sp>
    </p:spTree>
    <p:extLst>
      <p:ext uri="{BB962C8B-B14F-4D97-AF65-F5344CB8AC3E}">
        <p14:creationId xmlns:p14="http://schemas.microsoft.com/office/powerpoint/2010/main" val="5266016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1670</Words>
  <Application>Microsoft Office PowerPoint</Application>
  <PresentationFormat>On-screen Show (4:3)</PresentationFormat>
  <Paragraphs>172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Matthew Dig Site 14</vt:lpstr>
      <vt:lpstr>Who knows the day and hour of the coming of Christ?  (24:36)</vt:lpstr>
      <vt:lpstr>Who knows the day and hour of the coming of Christ?  (24:36)</vt:lpstr>
      <vt:lpstr>In the days of Noah, what were the people doing “up to the day Noah entered the ark”?  (24:38)</vt:lpstr>
      <vt:lpstr>In the days of Noah, what were the people doing “up to the day Noah entered the ark”?  (24:38)</vt:lpstr>
      <vt:lpstr>Why are you to keep watch and be ready?  (24:42)</vt:lpstr>
      <vt:lpstr>Why are you to keep watch and be ready?  (24:42)</vt:lpstr>
      <vt:lpstr>What did the wise virgins do that the foolish virgins did not do?  (25:3-4)</vt:lpstr>
      <vt:lpstr>What did the wise virgins do that the foolish virgins did not do?  (25:3-4)</vt:lpstr>
      <vt:lpstr>What did the virgins do when it took the bridegroom a long time to come?  (25:5)</vt:lpstr>
      <vt:lpstr>What did the virgins do when it took the bridegroom a long time to come?  (25:5)</vt:lpstr>
      <vt:lpstr>What cry rang out at midnight?  (25:6)</vt:lpstr>
      <vt:lpstr>What cry rang out at midnight?  (25:6)</vt:lpstr>
      <vt:lpstr>What did the virgins do when they heard the cry at midnight?  (25:6-7)</vt:lpstr>
      <vt:lpstr>What did the virgins do when they heard the cry at midnight?  (25:6-7)</vt:lpstr>
      <vt:lpstr>Who said, “Give us some of your oil; our lamps are going out”?  (25:8)</vt:lpstr>
      <vt:lpstr>Who said, “Give us some of your oil; our lamps are going out”?  (25:8)</vt:lpstr>
      <vt:lpstr>What happened while the foolish virgins were away buying oil?  (25:10)</vt:lpstr>
      <vt:lpstr>What happened while the foolish virgins were away buying oil?  (25:10)</vt:lpstr>
      <vt:lpstr>What did the foolish virgins say to the bridegroom  (25:11)</vt:lpstr>
      <vt:lpstr>What did the foolish virgins say to the bridegroom  (25:11)</vt:lpstr>
      <vt:lpstr>How many bags of gold did the master give to his servants?  (25:15)</vt:lpstr>
      <vt:lpstr>How many bags of gold did the master give to his servants?  (25:15)</vt:lpstr>
      <vt:lpstr>How did the master decide how many bags of gold to give to each servant?  (25:15)</vt:lpstr>
      <vt:lpstr>How did the master decide how many bags of gold to give to each servant?  (25:15)</vt:lpstr>
      <vt:lpstr>What did the man with five bags of gold and the man with two bags do with their money?  (25:16-17)</vt:lpstr>
      <vt:lpstr>What did the man with five bags of gold and the man with two bags do with their money?  (25:16-17)</vt:lpstr>
      <vt:lpstr>What did the man with one bag of gold do with his money?  (25:18)</vt:lpstr>
      <vt:lpstr>What did the man with one bag of gold do with his money?  (25:18)</vt:lpstr>
      <vt:lpstr>How did the master reply to the man who had gained five more bags of gold?  (25:20-21)</vt:lpstr>
      <vt:lpstr>How did the master reply to the man who had gained five more bags of gold?  (25:20-21)</vt:lpstr>
      <vt:lpstr>What did the master do with the one bag of gold his servant had hid in the ground?  (25:25, 28)</vt:lpstr>
      <vt:lpstr>What did the master do with the one bag of gold his servant had hid in the ground?  (25:25, 28)</vt:lpstr>
      <vt:lpstr>What did the master do to the servant who buried his one bag of gold in the ground?  (25:30)</vt:lpstr>
      <vt:lpstr>What did the master do to the servant who buried his one bag of gold in the ground?  (25:30)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12</cp:revision>
  <dcterms:created xsi:type="dcterms:W3CDTF">2016-04-21T15:09:06Z</dcterms:created>
  <dcterms:modified xsi:type="dcterms:W3CDTF">2017-06-25T20:59:16Z</dcterms:modified>
</cp:coreProperties>
</file>