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76414-E756-4273-A4E8-6E5AD6B06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said, “Tell us if you are the Messiah, the Son of God”?  (26:63)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C283B-DBA3-4074-A973-DBDD8D192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high priest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Pilate</a:t>
            </a:r>
          </a:p>
        </p:txBody>
      </p:sp>
    </p:spTree>
    <p:extLst>
      <p:ext uri="{BB962C8B-B14F-4D97-AF65-F5344CB8AC3E}">
        <p14:creationId xmlns:p14="http://schemas.microsoft.com/office/powerpoint/2010/main" val="3704588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76414-E756-4273-A4E8-6E5AD6B06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said, “Tell us if you are the Messiah, the Son of God”?  (26:63)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C283B-DBA3-4074-A973-DBDD8D192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high priest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Pilate</a:t>
            </a:r>
          </a:p>
        </p:txBody>
      </p:sp>
    </p:spTree>
    <p:extLst>
      <p:ext uri="{BB962C8B-B14F-4D97-AF65-F5344CB8AC3E}">
        <p14:creationId xmlns:p14="http://schemas.microsoft.com/office/powerpoint/2010/main" val="354989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56E85-29A4-40E0-AC5F-6C884F108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23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The high priest asked Jesus to tell the people if He was the Messiah.  What did Jesus say?  (26:63-64)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CB3B7-BDAD-4B81-BC00-1AF0F75FE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have said so.”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am not the Christ.”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“Ask the people.”</a:t>
            </a:r>
          </a:p>
        </p:txBody>
      </p:sp>
    </p:spTree>
    <p:extLst>
      <p:ext uri="{BB962C8B-B14F-4D97-AF65-F5344CB8AC3E}">
        <p14:creationId xmlns:p14="http://schemas.microsoft.com/office/powerpoint/2010/main" val="239594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56E85-29A4-40E0-AC5F-6C884F108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23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The high priest asked Jesus to tell the people if He was the Messiah.  What did Jesus say?  (26:63-64)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CB3B7-BDAD-4B81-BC00-1AF0F75FE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“You have said so.”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am not the Christ.”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“Ask the people.”</a:t>
            </a:r>
          </a:p>
        </p:txBody>
      </p:sp>
    </p:spTree>
    <p:extLst>
      <p:ext uri="{BB962C8B-B14F-4D97-AF65-F5344CB8AC3E}">
        <p14:creationId xmlns:p14="http://schemas.microsoft.com/office/powerpoint/2010/main" val="2382506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E5171-EB7C-45ED-AA9F-3E6F818C7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Jesus admitted to being the Son of Man, what did the high priest do? (26:63-65)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EBB66-D8C3-4D80-9B19-CFE3F7AC5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Tore his clothes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Jumped up and down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Screamed</a:t>
            </a:r>
          </a:p>
        </p:txBody>
      </p:sp>
    </p:spTree>
    <p:extLst>
      <p:ext uri="{BB962C8B-B14F-4D97-AF65-F5344CB8AC3E}">
        <p14:creationId xmlns:p14="http://schemas.microsoft.com/office/powerpoint/2010/main" val="447386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E5171-EB7C-45ED-AA9F-3E6F818C7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Jesus admitted to being the Son of Man, what did the high priest do? (26:63-65)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EBB66-D8C3-4D80-9B19-CFE3F7AC5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Tore his clothes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Jumped up and down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Screamed</a:t>
            </a:r>
          </a:p>
        </p:txBody>
      </p:sp>
    </p:spTree>
    <p:extLst>
      <p:ext uri="{BB962C8B-B14F-4D97-AF65-F5344CB8AC3E}">
        <p14:creationId xmlns:p14="http://schemas.microsoft.com/office/powerpoint/2010/main" val="396545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C9230-6022-4B53-89C5-C9281665E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people do after the high priest said Jesus had blasphemed?  (26:65, 67)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E653B-55D2-4E9F-B4B2-28E6F7DA8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Hey whipped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spit on Jesus and hit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guarded Jesus to protect Him.</a:t>
            </a:r>
          </a:p>
        </p:txBody>
      </p:sp>
    </p:spTree>
    <p:extLst>
      <p:ext uri="{BB962C8B-B14F-4D97-AF65-F5344CB8AC3E}">
        <p14:creationId xmlns:p14="http://schemas.microsoft.com/office/powerpoint/2010/main" val="2609801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C9230-6022-4B53-89C5-C9281665E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people do after the high priest said Jesus had blasphemed?  (26:65, 67)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E653B-55D2-4E9F-B4B2-28E6F7DA8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Hey whipped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spit on Jesus and hit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guarded Jesus to protect Him.</a:t>
            </a:r>
          </a:p>
        </p:txBody>
      </p:sp>
    </p:spTree>
    <p:extLst>
      <p:ext uri="{BB962C8B-B14F-4D97-AF65-F5344CB8AC3E}">
        <p14:creationId xmlns:p14="http://schemas.microsoft.com/office/powerpoint/2010/main" val="682277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5DE72-AA86-4898-AEF7-BD2757E54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was Peter during Jesus’ trial?  (26:69)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67606-2DBD-4F6F-920E-49AD885E1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Caiaphas’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garden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courtyard</a:t>
            </a:r>
          </a:p>
        </p:txBody>
      </p:sp>
    </p:spTree>
    <p:extLst>
      <p:ext uri="{BB962C8B-B14F-4D97-AF65-F5344CB8AC3E}">
        <p14:creationId xmlns:p14="http://schemas.microsoft.com/office/powerpoint/2010/main" val="4195825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5DE72-AA86-4898-AEF7-BD2757E54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was Peter during Jesus’ trial?  (26:69)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67606-2DBD-4F6F-920E-49AD885E1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Caiaphas’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garden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In the courtyard</a:t>
            </a:r>
          </a:p>
        </p:txBody>
      </p:sp>
    </p:spTree>
    <p:extLst>
      <p:ext uri="{BB962C8B-B14F-4D97-AF65-F5344CB8AC3E}">
        <p14:creationId xmlns:p14="http://schemas.microsoft.com/office/powerpoint/2010/main" val="466210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E6EAA-FDDF-4075-8292-33B23F474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whom was Jesus taken after He got arrested?  (26:57)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049CC-BF4C-4244-8AB2-3E0860C84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Herod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Caiaphas</a:t>
            </a:r>
          </a:p>
        </p:txBody>
      </p:sp>
    </p:spTree>
    <p:extLst>
      <p:ext uri="{BB962C8B-B14F-4D97-AF65-F5344CB8AC3E}">
        <p14:creationId xmlns:p14="http://schemas.microsoft.com/office/powerpoint/2010/main" val="17990549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7508D-6FF5-47D4-A1C7-84B66415F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said to Peter, “You also were with Jesus of Galilee”?  (26:69)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A4CAE-27FE-4375-8BDB-02BB25969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servant girl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Judas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guard</a:t>
            </a:r>
          </a:p>
        </p:txBody>
      </p:sp>
    </p:spTree>
    <p:extLst>
      <p:ext uri="{BB962C8B-B14F-4D97-AF65-F5344CB8AC3E}">
        <p14:creationId xmlns:p14="http://schemas.microsoft.com/office/powerpoint/2010/main" val="39243509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7508D-6FF5-47D4-A1C7-84B66415F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said to Peter, “You also were with Jesus of Galilee”?  (26:69)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A4CAE-27FE-4375-8BDB-02BB25969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servant girl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Judas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guard</a:t>
            </a:r>
          </a:p>
        </p:txBody>
      </p:sp>
    </p:spTree>
    <p:extLst>
      <p:ext uri="{BB962C8B-B14F-4D97-AF65-F5344CB8AC3E}">
        <p14:creationId xmlns:p14="http://schemas.microsoft.com/office/powerpoint/2010/main" val="41938852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9FC97-4585-45A2-9E17-6EED6D75C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servant girl by the gateway tell the people when she saw Peter?  (26:71)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3C52B-FFE1-48ED-9D10-D1F017183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Peter was with Jesus of Nazareth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Peter was Jesus’ brother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865236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9FC97-4585-45A2-9E17-6EED6D75C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servant girl by the gateway tell the people when she saw Peter?  (26:71)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3C52B-FFE1-48ED-9D10-D1F017183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That Peter was with Jesus of Nazareth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Peter was Jesus’ brother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5799642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9AFEA-6D12-466A-A334-1FACF70CA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gave Peter away as being with Jesus?  (26:73)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FB14A-4F6E-468C-902B-40DF58A2B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hair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accent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clothing</a:t>
            </a:r>
          </a:p>
        </p:txBody>
      </p:sp>
    </p:spTree>
    <p:extLst>
      <p:ext uri="{BB962C8B-B14F-4D97-AF65-F5344CB8AC3E}">
        <p14:creationId xmlns:p14="http://schemas.microsoft.com/office/powerpoint/2010/main" val="6394400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9AFEA-6D12-466A-A334-1FACF70CA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gave Peter away as being with Jesus?  (26:73)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FB14A-4F6E-468C-902B-40DF58A2B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hair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His accent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clothing</a:t>
            </a:r>
          </a:p>
        </p:txBody>
      </p:sp>
    </p:spTree>
    <p:extLst>
      <p:ext uri="{BB962C8B-B14F-4D97-AF65-F5344CB8AC3E}">
        <p14:creationId xmlns:p14="http://schemas.microsoft.com/office/powerpoint/2010/main" val="40307115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DDAFA-0730-488A-B863-B65BD22FB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Peter do when the third person accused him of being with Jesus?  (26:74)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C0806-6BDD-476A-ACA2-C0640FFD2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began to call down curses.”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swore to them, ‘I don’t know the man!’”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2927406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DDAFA-0730-488A-B863-B65BD22FB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Peter do when the third person accused him of being with Jesus?  (26:74)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C0806-6BDD-476A-ACA2-C0640FFD2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began to call down curses.”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swore to them, ‘I don’t know the man!’”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5280311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33C7F-6861-4F29-B440-3D60DFE09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Peter denied Jesus three times? (26:69-74)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3851A-C430-46A4-8E06-7D1FDE12F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rooster crowed.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James and John reminded Peter of Jesus’ words.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was arrested.</a:t>
            </a:r>
          </a:p>
        </p:txBody>
      </p:sp>
    </p:spTree>
    <p:extLst>
      <p:ext uri="{BB962C8B-B14F-4D97-AF65-F5344CB8AC3E}">
        <p14:creationId xmlns:p14="http://schemas.microsoft.com/office/powerpoint/2010/main" val="40986892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33C7F-6861-4F29-B440-3D60DFE09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Peter denied Jesus three times? (26:69-74)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3851A-C430-46A4-8E06-7D1FDE12F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rooster crowed.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James and John reminded Peter of Jesus’ words.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was arrested.</a:t>
            </a:r>
          </a:p>
        </p:txBody>
      </p:sp>
    </p:spTree>
    <p:extLst>
      <p:ext uri="{BB962C8B-B14F-4D97-AF65-F5344CB8AC3E}">
        <p14:creationId xmlns:p14="http://schemas.microsoft.com/office/powerpoint/2010/main" val="3936126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E6EAA-FDDF-4075-8292-33B23F474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whom was Jesus taken after He got arrested?  (26:57)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049CC-BF4C-4244-8AB2-3E0860C84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Herod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Caiaphas</a:t>
            </a:r>
          </a:p>
        </p:txBody>
      </p:sp>
    </p:spTree>
    <p:extLst>
      <p:ext uri="{BB962C8B-B14F-4D97-AF65-F5344CB8AC3E}">
        <p14:creationId xmlns:p14="http://schemas.microsoft.com/office/powerpoint/2010/main" val="9222286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CBE62-9C9C-4B7F-9B55-BC718C72C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times did Peter disown Jesus?  (26:74-75)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25A07-7559-4B36-AAB9-D4E6B6C53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Two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Three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Four times</a:t>
            </a:r>
          </a:p>
        </p:txBody>
      </p:sp>
    </p:spTree>
    <p:extLst>
      <p:ext uri="{BB962C8B-B14F-4D97-AF65-F5344CB8AC3E}">
        <p14:creationId xmlns:p14="http://schemas.microsoft.com/office/powerpoint/2010/main" val="18326149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CBE62-9C9C-4B7F-9B55-BC718C72C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times did Peter disown Jesus?  (26:74-75)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25A07-7559-4B36-AAB9-D4E6B6C53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Two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Three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Four times</a:t>
            </a:r>
          </a:p>
        </p:txBody>
      </p:sp>
    </p:spTree>
    <p:extLst>
      <p:ext uri="{BB962C8B-B14F-4D97-AF65-F5344CB8AC3E}">
        <p14:creationId xmlns:p14="http://schemas.microsoft.com/office/powerpoint/2010/main" val="169660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D56CB-AD11-45C3-8AA0-9981BAADC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After disowning Jesus. What did Peter do?  (26:75)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2723A-F444-45E3-AECF-605AF585F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“Wept bitterly.”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“Screamed angrily.”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“Ran quickly.”</a:t>
            </a:r>
          </a:p>
        </p:txBody>
      </p:sp>
    </p:spTree>
    <p:extLst>
      <p:ext uri="{BB962C8B-B14F-4D97-AF65-F5344CB8AC3E}">
        <p14:creationId xmlns:p14="http://schemas.microsoft.com/office/powerpoint/2010/main" val="14936382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D56CB-AD11-45C3-8AA0-9981BAADC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After disowning Jesus. What did Peter do?  (26:75)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2723A-F444-45E3-AECF-605AF585F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“Wept bitterly.”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“Screamed angrily.”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“Ran quickly.”</a:t>
            </a:r>
          </a:p>
        </p:txBody>
      </p:sp>
    </p:spTree>
    <p:extLst>
      <p:ext uri="{BB962C8B-B14F-4D97-AF65-F5344CB8AC3E}">
        <p14:creationId xmlns:p14="http://schemas.microsoft.com/office/powerpoint/2010/main" val="17385529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0A7DF-3448-460D-99B8-EA76A620E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chief priests and elders do after Jesus’ trial?  (27:1)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DD29A-9572-4FD6-B780-A98FD2763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let Jesus go.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made plans on how to have Jesus killed.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put Jesus in prison.</a:t>
            </a:r>
          </a:p>
        </p:txBody>
      </p:sp>
    </p:spTree>
    <p:extLst>
      <p:ext uri="{BB962C8B-B14F-4D97-AF65-F5344CB8AC3E}">
        <p14:creationId xmlns:p14="http://schemas.microsoft.com/office/powerpoint/2010/main" val="11118962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0A7DF-3448-460D-99B8-EA76A620E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chief priests and elders do after Jesus’ trial?  (27:1)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DD29A-9572-4FD6-B780-A98FD2763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let Jesus go.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made plans on how to have Jesus killed.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put Jesus in prison.</a:t>
            </a:r>
          </a:p>
        </p:txBody>
      </p:sp>
    </p:spTree>
    <p:extLst>
      <p:ext uri="{BB962C8B-B14F-4D97-AF65-F5344CB8AC3E}">
        <p14:creationId xmlns:p14="http://schemas.microsoft.com/office/powerpoint/2010/main" val="38886361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EED55-FFEB-4E85-96F5-6646942FE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said, “I have sinned, … for I have betrayed innocent blood”?  (27:4)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93AB0-DA59-4797-914F-23F8DEAB1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Caiaphas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Judas</a:t>
            </a:r>
          </a:p>
        </p:txBody>
      </p:sp>
    </p:spTree>
    <p:extLst>
      <p:ext uri="{BB962C8B-B14F-4D97-AF65-F5344CB8AC3E}">
        <p14:creationId xmlns:p14="http://schemas.microsoft.com/office/powerpoint/2010/main" val="41675968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EED55-FFEB-4E85-96F5-6646942FE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said, “I have sinned, … for I have betrayed innocent blood”?  (27:4)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93AB0-DA59-4797-914F-23F8DEAB1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Caiaphas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Judas</a:t>
            </a:r>
          </a:p>
        </p:txBody>
      </p:sp>
    </p:spTree>
    <p:extLst>
      <p:ext uri="{BB962C8B-B14F-4D97-AF65-F5344CB8AC3E}">
        <p14:creationId xmlns:p14="http://schemas.microsoft.com/office/powerpoint/2010/main" val="28206362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D77AD-9B41-4A8E-9D5A-888024D70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Judas do with the money he was given for betraying Jesus?  (27:5)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DBDF1-B3BD-48FE-8F60-64C231495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Threw it in a well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Gave it to the poor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Threw it in the Temple</a:t>
            </a:r>
          </a:p>
        </p:txBody>
      </p:sp>
    </p:spTree>
    <p:extLst>
      <p:ext uri="{BB962C8B-B14F-4D97-AF65-F5344CB8AC3E}">
        <p14:creationId xmlns:p14="http://schemas.microsoft.com/office/powerpoint/2010/main" val="26788538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D77AD-9B41-4A8E-9D5A-888024D70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Judas do with the money he was given for betraying Jesus?  (27:5)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DBDF1-B3BD-48FE-8F60-64C231495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Threw it in a well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Gave it to the poor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Threw it in the Temple</a:t>
            </a:r>
          </a:p>
        </p:txBody>
      </p:sp>
    </p:spTree>
    <p:extLst>
      <p:ext uri="{BB962C8B-B14F-4D97-AF65-F5344CB8AC3E}">
        <p14:creationId xmlns:p14="http://schemas.microsoft.com/office/powerpoint/2010/main" val="1500043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E5D06-12D6-4892-A13F-D69CD0DF9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65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followed the soldiers “at a distance” after Jesus was arrested?  (26:57-58)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C278C-275F-4DF4-A5D0-F49FE1AB1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</a:t>
            </a:r>
          </a:p>
        </p:txBody>
      </p:sp>
    </p:spTree>
    <p:extLst>
      <p:ext uri="{BB962C8B-B14F-4D97-AF65-F5344CB8AC3E}">
        <p14:creationId xmlns:p14="http://schemas.microsoft.com/office/powerpoint/2010/main" val="3736374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84F72-761F-42AE-A177-959A8182C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032" y="685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Finish this verse:  “Then Jesus said to his disciples, ‘Whoever wants to be my disciple must deny themselves and ..’”  (Matthew 16:24)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564EB-672A-41BF-8D47-C96DA6997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“’… take up their staff and follow me.’”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“’… take up their cross and follow me.’”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“’ … take up their robes and follow me.’”</a:t>
            </a:r>
          </a:p>
        </p:txBody>
      </p:sp>
    </p:spTree>
    <p:extLst>
      <p:ext uri="{BB962C8B-B14F-4D97-AF65-F5344CB8AC3E}">
        <p14:creationId xmlns:p14="http://schemas.microsoft.com/office/powerpoint/2010/main" val="9679179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84F72-761F-42AE-A177-959A8182C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032" y="685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Finish this verse:  “Then Jesus said to his disciples, ‘Whoever wants to be my disciple must deny themselves and ..’”  (Matthew 16:24)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564EB-672A-41BF-8D47-C96DA6997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“’… take up their staff and follow me.’”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“’… take up their cross and follow me.’”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“’ … take up their robes and follow me.’”</a:t>
            </a:r>
          </a:p>
        </p:txBody>
      </p:sp>
    </p:spTree>
    <p:extLst>
      <p:ext uri="{BB962C8B-B14F-4D97-AF65-F5344CB8AC3E}">
        <p14:creationId xmlns:p14="http://schemas.microsoft.com/office/powerpoint/2010/main" val="4288324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E5D06-12D6-4892-A13F-D69CD0DF9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65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followed the soldiers “at a distance” after Jesus was arrested?  (26:57-58)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C278C-275F-4DF4-A5D0-F49FE1AB1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</a:t>
            </a:r>
          </a:p>
        </p:txBody>
      </p:sp>
    </p:spTree>
    <p:extLst>
      <p:ext uri="{BB962C8B-B14F-4D97-AF65-F5344CB8AC3E}">
        <p14:creationId xmlns:p14="http://schemas.microsoft.com/office/powerpoint/2010/main" val="4138128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89898-16C3-4AA4-95F5-EB084AF76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658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were the chief priests and Sanhedrin looking for during Jesus’ trial?  (26:59)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78619-DC79-45CF-894A-F4B135C7B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“True witnesses to accuse Jesus”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“Real evidence against Jesus”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“False evidence against Jesus”</a:t>
            </a:r>
          </a:p>
        </p:txBody>
      </p:sp>
    </p:spTree>
    <p:extLst>
      <p:ext uri="{BB962C8B-B14F-4D97-AF65-F5344CB8AC3E}">
        <p14:creationId xmlns:p14="http://schemas.microsoft.com/office/powerpoint/2010/main" val="1124358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89898-16C3-4AA4-95F5-EB084AF76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658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were the chief priests and Sanhedrin looking for during Jesus’ trial?  (26:59)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78619-DC79-45CF-894A-F4B135C7B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“True witnesses to accuse Jesus”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“Real evidence against Jesus”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“False evidence against Jesus”</a:t>
            </a:r>
          </a:p>
        </p:txBody>
      </p:sp>
    </p:spTree>
    <p:extLst>
      <p:ext uri="{BB962C8B-B14F-4D97-AF65-F5344CB8AC3E}">
        <p14:creationId xmlns:p14="http://schemas.microsoft.com/office/powerpoint/2010/main" val="1169945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3980A-C674-4FAE-ACB5-459239678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703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told the Sanhedrin that Jesus said He can “Destroy the temple of God and rebuild it in three days”?  </a:t>
            </a:r>
            <a:br>
              <a:rPr lang="en-US" dirty="0"/>
            </a:br>
            <a:r>
              <a:rPr lang="en-US" dirty="0"/>
              <a:t>(26:60-61)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57D03-3CCC-48C0-9235-CF9C58DBB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false witnesses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</a:t>
            </a:r>
          </a:p>
        </p:txBody>
      </p:sp>
    </p:spTree>
    <p:extLst>
      <p:ext uri="{BB962C8B-B14F-4D97-AF65-F5344CB8AC3E}">
        <p14:creationId xmlns:p14="http://schemas.microsoft.com/office/powerpoint/2010/main" val="3338390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3980A-C674-4FAE-ACB5-459239678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703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told the Sanhedrin that Jesus said He can “Destroy the temple of God and rebuild it in three days”?  </a:t>
            </a:r>
            <a:br>
              <a:rPr lang="en-US" dirty="0"/>
            </a:br>
            <a:r>
              <a:rPr lang="en-US" dirty="0"/>
              <a:t>(26:60-61)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57D03-3CCC-48C0-9235-CF9C58DBB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Two false witnesses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</a:t>
            </a:r>
          </a:p>
        </p:txBody>
      </p:sp>
    </p:spTree>
    <p:extLst>
      <p:ext uri="{BB962C8B-B14F-4D97-AF65-F5344CB8AC3E}">
        <p14:creationId xmlns:p14="http://schemas.microsoft.com/office/powerpoint/2010/main" val="41010509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1190</Words>
  <Application>Microsoft Office PowerPoint</Application>
  <PresentationFormat>On-screen Show (4:3)</PresentationFormat>
  <Paragraphs>162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1_Office Theme</vt:lpstr>
      <vt:lpstr>Matthew Dig Site 17</vt:lpstr>
      <vt:lpstr>To whom was Jesus taken after He got arrested?  (26:57)</vt:lpstr>
      <vt:lpstr>To whom was Jesus taken after He got arrested?  (26:57)</vt:lpstr>
      <vt:lpstr>Who followed the soldiers “at a distance” after Jesus was arrested?  (26:57-58)</vt:lpstr>
      <vt:lpstr>Who followed the soldiers “at a distance” after Jesus was arrested?  (26:57-58)</vt:lpstr>
      <vt:lpstr>What were the chief priests and Sanhedrin looking for during Jesus’ trial?  (26:59)</vt:lpstr>
      <vt:lpstr>What were the chief priests and Sanhedrin looking for during Jesus’ trial?  (26:59)</vt:lpstr>
      <vt:lpstr>Who told the Sanhedrin that Jesus said He can “Destroy the temple of God and rebuild it in three days”?   (26:60-61)</vt:lpstr>
      <vt:lpstr>Who told the Sanhedrin that Jesus said He can “Destroy the temple of God and rebuild it in three days”?   (26:60-61)</vt:lpstr>
      <vt:lpstr>Who said, “Tell us if you are the Messiah, the Son of God”?  (26:63)</vt:lpstr>
      <vt:lpstr>Who said, “Tell us if you are the Messiah, the Son of God”?  (26:63)</vt:lpstr>
      <vt:lpstr>The high priest asked Jesus to tell the people if He was the Messiah.  What did Jesus say?  (26:63-64)</vt:lpstr>
      <vt:lpstr>The high priest asked Jesus to tell the people if He was the Messiah.  What did Jesus say?  (26:63-64)</vt:lpstr>
      <vt:lpstr>When Jesus admitted to being the Son of Man, what did the high priest do? (26:63-65)</vt:lpstr>
      <vt:lpstr>When Jesus admitted to being the Son of Man, what did the high priest do? (26:63-65)</vt:lpstr>
      <vt:lpstr>What did the people do after the high priest said Jesus had blasphemed?  (26:65, 67)</vt:lpstr>
      <vt:lpstr>What did the people do after the high priest said Jesus had blasphemed?  (26:65, 67)</vt:lpstr>
      <vt:lpstr>Where was Peter during Jesus’ trial?  (26:69)</vt:lpstr>
      <vt:lpstr>Where was Peter during Jesus’ trial?  (26:69)</vt:lpstr>
      <vt:lpstr>Who said to Peter, “You also were with Jesus of Galilee”?  (26:69)</vt:lpstr>
      <vt:lpstr>Who said to Peter, “You also were with Jesus of Galilee”?  (26:69)</vt:lpstr>
      <vt:lpstr>What did the servant girl by the gateway tell the people when she saw Peter?  (26:71)</vt:lpstr>
      <vt:lpstr>What did the servant girl by the gateway tell the people when she saw Peter?  (26:71)</vt:lpstr>
      <vt:lpstr>What gave Peter away as being with Jesus?  (26:73)</vt:lpstr>
      <vt:lpstr>What gave Peter away as being with Jesus?  (26:73)</vt:lpstr>
      <vt:lpstr>What did Peter do when the third person accused him of being with Jesus?  (26:74)</vt:lpstr>
      <vt:lpstr>What did Peter do when the third person accused him of being with Jesus?  (26:74)</vt:lpstr>
      <vt:lpstr>What happened after Peter denied Jesus three times? (26:69-74)</vt:lpstr>
      <vt:lpstr>What happened after Peter denied Jesus three times? (26:69-74)</vt:lpstr>
      <vt:lpstr>How many times did Peter disown Jesus?  (26:74-75)</vt:lpstr>
      <vt:lpstr>How many times did Peter disown Jesus?  (26:74-75)</vt:lpstr>
      <vt:lpstr>After disowning Jesus. What did Peter do?  (26:75)</vt:lpstr>
      <vt:lpstr>After disowning Jesus. What did Peter do?  (26:75)</vt:lpstr>
      <vt:lpstr>What did the chief priests and elders do after Jesus’ trial?  (27:1)</vt:lpstr>
      <vt:lpstr>What did the chief priests and elders do after Jesus’ trial?  (27:1)</vt:lpstr>
      <vt:lpstr>Who said, “I have sinned, … for I have betrayed innocent blood”?  (27:4)</vt:lpstr>
      <vt:lpstr>Who said, “I have sinned, … for I have betrayed innocent blood”?  (27:4)</vt:lpstr>
      <vt:lpstr>What did Judas do with the money he was given for betraying Jesus?  (27:5)</vt:lpstr>
      <vt:lpstr>What did Judas do with the money he was given for betraying Jesus?  (27:5)</vt:lpstr>
      <vt:lpstr>Finish this verse:  “Then Jesus said to his disciples, ‘Whoever wants to be my disciple must deny themselves and ..’”  (Matthew 16:24)</vt:lpstr>
      <vt:lpstr>Finish this verse:  “Then Jesus said to his disciples, ‘Whoever wants to be my disciple must deny themselves and ..’”  (Matthew 16:24)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12</cp:revision>
  <dcterms:created xsi:type="dcterms:W3CDTF">2016-04-16T17:22:52Z</dcterms:created>
  <dcterms:modified xsi:type="dcterms:W3CDTF">2017-06-30T22:57:23Z</dcterms:modified>
</cp:coreProperties>
</file>