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4B5A-E7B5-45C7-8A5B-1BDB7C155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custom did the governor have at the festival?  (27:15)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89A29-9D9C-44E6-8A4F-BD353891E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Releasing a prisoner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Putting someone in jail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Crucifying someone</a:t>
            </a:r>
          </a:p>
        </p:txBody>
      </p:sp>
    </p:spTree>
    <p:extLst>
      <p:ext uri="{BB962C8B-B14F-4D97-AF65-F5344CB8AC3E}">
        <p14:creationId xmlns:p14="http://schemas.microsoft.com/office/powerpoint/2010/main" val="2882632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4B5A-E7B5-45C7-8A5B-1BDB7C155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custom did the governor have at the festival?  (27:15)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89A29-9D9C-44E6-8A4F-BD353891E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Releasing a prisoner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Putting someone in jail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Crucifying someone</a:t>
            </a:r>
          </a:p>
        </p:txBody>
      </p:sp>
    </p:spTree>
    <p:extLst>
      <p:ext uri="{BB962C8B-B14F-4D97-AF65-F5344CB8AC3E}">
        <p14:creationId xmlns:p14="http://schemas.microsoft.com/office/powerpoint/2010/main" val="955247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D1EE7-0474-4B4A-B43E-1D4215C7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well-known prisoner Pilate offered to release? (27:16)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83281-0F96-4DBB-BEDC-E4C624EE7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Barabbas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Bernard</a:t>
            </a:r>
          </a:p>
        </p:txBody>
      </p:sp>
    </p:spTree>
    <p:extLst>
      <p:ext uri="{BB962C8B-B14F-4D97-AF65-F5344CB8AC3E}">
        <p14:creationId xmlns:p14="http://schemas.microsoft.com/office/powerpoint/2010/main" val="341484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D1EE7-0474-4B4A-B43E-1D4215C7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well-known prisoner Pilate offered to release? (27:16)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83281-0F96-4DBB-BEDC-E4C624EE7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Barabbas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Bernard</a:t>
            </a:r>
          </a:p>
        </p:txBody>
      </p:sp>
    </p:spTree>
    <p:extLst>
      <p:ext uri="{BB962C8B-B14F-4D97-AF65-F5344CB8AC3E}">
        <p14:creationId xmlns:p14="http://schemas.microsoft.com/office/powerpoint/2010/main" val="719915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CCD6-41BF-4E09-A434-DD2C6FE9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prisoners did Pilate present to the crowd?  (27:17)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614C4-0FD8-427E-A8BF-F52FEA386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Barabbas and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Barabbas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 and Jesus</a:t>
            </a:r>
          </a:p>
        </p:txBody>
      </p:sp>
    </p:spTree>
    <p:extLst>
      <p:ext uri="{BB962C8B-B14F-4D97-AF65-F5344CB8AC3E}">
        <p14:creationId xmlns:p14="http://schemas.microsoft.com/office/powerpoint/2010/main" val="363571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CCD6-41BF-4E09-A434-DD2C6FE9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prisoners did Pilate present to the crowd?  (27:17)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614C4-0FD8-427E-A8BF-F52FEA386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Barabbas and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and Barabbas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 and Jesus</a:t>
            </a:r>
          </a:p>
        </p:txBody>
      </p:sp>
    </p:spTree>
    <p:extLst>
      <p:ext uri="{BB962C8B-B14F-4D97-AF65-F5344CB8AC3E}">
        <p14:creationId xmlns:p14="http://schemas.microsoft.com/office/powerpoint/2010/main" val="738458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2AA91-74B2-4919-B4C4-91DB144C7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people hand Jesus over to Pilate?  (27:18)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12F30-A276-4968-91B8-E38BF83C0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joy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hatred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self-interest</a:t>
            </a:r>
          </a:p>
        </p:txBody>
      </p:sp>
    </p:spTree>
    <p:extLst>
      <p:ext uri="{BB962C8B-B14F-4D97-AF65-F5344CB8AC3E}">
        <p14:creationId xmlns:p14="http://schemas.microsoft.com/office/powerpoint/2010/main" val="4040331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2AA91-74B2-4919-B4C4-91DB144C7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people hand Jesus over to Pilate?  (27:18)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12F30-A276-4968-91B8-E38BF83C0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joy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hatred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of self-interest</a:t>
            </a:r>
          </a:p>
        </p:txBody>
      </p:sp>
    </p:spTree>
    <p:extLst>
      <p:ext uri="{BB962C8B-B14F-4D97-AF65-F5344CB8AC3E}">
        <p14:creationId xmlns:p14="http://schemas.microsoft.com/office/powerpoint/2010/main" val="41438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33FE-2572-4AE6-ACDC-4FC8ED27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Pilate to have nothing to do with Jesus? 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51468-6080-4991-8B4F-5531F545E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Mary, Jesus’ mother</a:t>
            </a:r>
          </a:p>
        </p:txBody>
      </p:sp>
    </p:spTree>
    <p:extLst>
      <p:ext uri="{BB962C8B-B14F-4D97-AF65-F5344CB8AC3E}">
        <p14:creationId xmlns:p14="http://schemas.microsoft.com/office/powerpoint/2010/main" val="1259789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33FE-2572-4AE6-ACDC-4FC8ED27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Pilate to have nothing to do with Jesus? 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51468-6080-4991-8B4F-5531F545E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Pilate’s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Mary, Jesus’ mother</a:t>
            </a:r>
          </a:p>
        </p:txBody>
      </p:sp>
    </p:spTree>
    <p:extLst>
      <p:ext uri="{BB962C8B-B14F-4D97-AF65-F5344CB8AC3E}">
        <p14:creationId xmlns:p14="http://schemas.microsoft.com/office/powerpoint/2010/main" val="130081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A866-3478-4708-A687-C082D05B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asked Jesus, “Are you the king of the Jews?” 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56EA1-BF41-40ED-94DD-D37BFF3FA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</a:t>
            </a:r>
          </a:p>
        </p:txBody>
      </p:sp>
    </p:spTree>
    <p:extLst>
      <p:ext uri="{BB962C8B-B14F-4D97-AF65-F5344CB8AC3E}">
        <p14:creationId xmlns:p14="http://schemas.microsoft.com/office/powerpoint/2010/main" val="981469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AACC-1893-4726-8AE3-1AA46702A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“I have suffered a great deal today in a dream because of him”?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B403B-AAD3-4C3C-850D-AF165D845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Judas’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Pilate’s wife</a:t>
            </a:r>
          </a:p>
        </p:txBody>
      </p:sp>
    </p:spTree>
    <p:extLst>
      <p:ext uri="{BB962C8B-B14F-4D97-AF65-F5344CB8AC3E}">
        <p14:creationId xmlns:p14="http://schemas.microsoft.com/office/powerpoint/2010/main" val="934007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AACC-1893-4726-8AE3-1AA46702A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“I have suffered a great deal today in a dream because of him”?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B403B-AAD3-4C3C-850D-AF165D845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Judas’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Pilate’s wife</a:t>
            </a:r>
          </a:p>
        </p:txBody>
      </p:sp>
    </p:spTree>
    <p:extLst>
      <p:ext uri="{BB962C8B-B14F-4D97-AF65-F5344CB8AC3E}">
        <p14:creationId xmlns:p14="http://schemas.microsoft.com/office/powerpoint/2010/main" val="3481473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1A5A-9FDE-42B6-AE77-C9168591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persuaded the crowd to ask for Barabbas to be released?  (27:20)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7F5C7-9172-4C55-A042-67F334B16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 and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</a:t>
            </a:r>
          </a:p>
        </p:txBody>
      </p:sp>
    </p:spTree>
    <p:extLst>
      <p:ext uri="{BB962C8B-B14F-4D97-AF65-F5344CB8AC3E}">
        <p14:creationId xmlns:p14="http://schemas.microsoft.com/office/powerpoint/2010/main" val="2320026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1A5A-9FDE-42B6-AE77-C9168591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persuaded the crowd to ask for Barabbas to be released?  (27:20)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7F5C7-9172-4C55-A042-67F334B16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priests and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</a:t>
            </a:r>
          </a:p>
        </p:txBody>
      </p:sp>
    </p:spTree>
    <p:extLst>
      <p:ext uri="{BB962C8B-B14F-4D97-AF65-F5344CB8AC3E}">
        <p14:creationId xmlns:p14="http://schemas.microsoft.com/office/powerpoint/2010/main" val="585596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269DB-CFC7-4C97-B1C2-118D2D0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tell Pilate to do with Jesus?  (27:22)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96F20-F271-4F2F-AF44-375700E75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“Crucify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“Stone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“Release him!”</a:t>
            </a:r>
          </a:p>
        </p:txBody>
      </p:sp>
    </p:spTree>
    <p:extLst>
      <p:ext uri="{BB962C8B-B14F-4D97-AF65-F5344CB8AC3E}">
        <p14:creationId xmlns:p14="http://schemas.microsoft.com/office/powerpoint/2010/main" val="383359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269DB-CFC7-4C97-B1C2-118D2D0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tell Pilate to do with Jesus?  (27:22)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96F20-F271-4F2F-AF44-375700E75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“Crucify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“Stone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“Release him!”</a:t>
            </a:r>
          </a:p>
        </p:txBody>
      </p:sp>
    </p:spTree>
    <p:extLst>
      <p:ext uri="{BB962C8B-B14F-4D97-AF65-F5344CB8AC3E}">
        <p14:creationId xmlns:p14="http://schemas.microsoft.com/office/powerpoint/2010/main" val="4107974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F537-6B4F-405E-A0CC-92C01449B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Pilate tried to defend Jesus, how did the crowd react?  (27:23-24)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07EB3-7A60-470C-9817-470234294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started an uproar.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started a feast.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started gathering stones.</a:t>
            </a:r>
          </a:p>
        </p:txBody>
      </p:sp>
    </p:spTree>
    <p:extLst>
      <p:ext uri="{BB962C8B-B14F-4D97-AF65-F5344CB8AC3E}">
        <p14:creationId xmlns:p14="http://schemas.microsoft.com/office/powerpoint/2010/main" val="122191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F537-6B4F-405E-A0CC-92C01449B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Pilate tried to defend Jesus, how did the crowd react?  (27:23-24)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07EB3-7A60-470C-9817-470234294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started an uproar.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started a feast.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started gathering stones.</a:t>
            </a:r>
          </a:p>
        </p:txBody>
      </p:sp>
    </p:spTree>
    <p:extLst>
      <p:ext uri="{BB962C8B-B14F-4D97-AF65-F5344CB8AC3E}">
        <p14:creationId xmlns:p14="http://schemas.microsoft.com/office/powerpoint/2010/main" val="2834738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143C5-4ACB-410F-8B8E-69A111DC4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Pilate do to prove his innocence? (27:24)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3CF94-15BC-446D-8F3C-E08E11F63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Washed his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Washed his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Washed Jesus’ feet</a:t>
            </a:r>
          </a:p>
        </p:txBody>
      </p:sp>
    </p:spTree>
    <p:extLst>
      <p:ext uri="{BB962C8B-B14F-4D97-AF65-F5344CB8AC3E}">
        <p14:creationId xmlns:p14="http://schemas.microsoft.com/office/powerpoint/2010/main" val="2259291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143C5-4ACB-410F-8B8E-69A111DC4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Pilate do to prove his innocence? (27:24)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3CF94-15BC-446D-8F3C-E08E11F63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Washed his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Washed his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Washed Jesus’ feet</a:t>
            </a:r>
          </a:p>
        </p:txBody>
      </p:sp>
    </p:spTree>
    <p:extLst>
      <p:ext uri="{BB962C8B-B14F-4D97-AF65-F5344CB8AC3E}">
        <p14:creationId xmlns:p14="http://schemas.microsoft.com/office/powerpoint/2010/main" val="153793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A866-3478-4708-A687-C082D05B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asked Jesus, “Are you the king of the Jews?” 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56EA1-BF41-40ED-94DD-D37BFF3FA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governor</a:t>
            </a:r>
          </a:p>
        </p:txBody>
      </p:sp>
    </p:spTree>
    <p:extLst>
      <p:ext uri="{BB962C8B-B14F-4D97-AF65-F5344CB8AC3E}">
        <p14:creationId xmlns:p14="http://schemas.microsoft.com/office/powerpoint/2010/main" val="3292045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2299C-A092-4BD8-8DC2-2E67FFF7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“His blood is on us and on our children!”?  (27:25)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D146-C2F7-4182-9BE1-4DA6FA7D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 and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 and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crowd condemning Jesus</a:t>
            </a:r>
          </a:p>
        </p:txBody>
      </p:sp>
    </p:spTree>
    <p:extLst>
      <p:ext uri="{BB962C8B-B14F-4D97-AF65-F5344CB8AC3E}">
        <p14:creationId xmlns:p14="http://schemas.microsoft.com/office/powerpoint/2010/main" val="449071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2299C-A092-4BD8-8DC2-2E67FFF7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“His blood is on us and on our children!”?  (27:25)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D146-C2F7-4182-9BE1-4DA6FA7D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 and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 and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crowd condemning Jesus</a:t>
            </a:r>
          </a:p>
        </p:txBody>
      </p:sp>
    </p:spTree>
    <p:extLst>
      <p:ext uri="{BB962C8B-B14F-4D97-AF65-F5344CB8AC3E}">
        <p14:creationId xmlns:p14="http://schemas.microsoft.com/office/powerpoint/2010/main" val="3881380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4C1EF-1F0E-492E-9D7E-080850E33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governor’s soldiers take Jesus?  (27:27)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2CA8B-23EB-426B-AAE1-E7BF12F6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Praetorium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Arena</a:t>
            </a:r>
          </a:p>
        </p:txBody>
      </p:sp>
    </p:spTree>
    <p:extLst>
      <p:ext uri="{BB962C8B-B14F-4D97-AF65-F5344CB8AC3E}">
        <p14:creationId xmlns:p14="http://schemas.microsoft.com/office/powerpoint/2010/main" val="4027902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4C1EF-1F0E-492E-9D7E-080850E33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governor’s soldiers take Jesus?  (27:27)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2CA8B-23EB-426B-AAE1-E7BF12F6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Praetorium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Arena</a:t>
            </a:r>
          </a:p>
        </p:txBody>
      </p:sp>
    </p:spTree>
    <p:extLst>
      <p:ext uri="{BB962C8B-B14F-4D97-AF65-F5344CB8AC3E}">
        <p14:creationId xmlns:p14="http://schemas.microsoft.com/office/powerpoint/2010/main" val="3047302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2D57A-29DB-400E-9584-FDFFF7F3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“Hail, king of the Jews”?  (27:27-29)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1314F-0D49-49DB-BC01-52BC28B9A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governor’s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palace servants</a:t>
            </a:r>
          </a:p>
        </p:txBody>
      </p:sp>
    </p:spTree>
    <p:extLst>
      <p:ext uri="{BB962C8B-B14F-4D97-AF65-F5344CB8AC3E}">
        <p14:creationId xmlns:p14="http://schemas.microsoft.com/office/powerpoint/2010/main" val="3546576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2D57A-29DB-400E-9584-FDFFF7F3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“Hail, king of the Jews”?  (27:27-29)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1314F-0D49-49DB-BC01-52BC28B9A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governor’s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palace servants</a:t>
            </a:r>
          </a:p>
        </p:txBody>
      </p:sp>
    </p:spTree>
    <p:extLst>
      <p:ext uri="{BB962C8B-B14F-4D97-AF65-F5344CB8AC3E}">
        <p14:creationId xmlns:p14="http://schemas.microsoft.com/office/powerpoint/2010/main" val="29909951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5C0B-6CE6-49FB-828B-4404937B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color was the robe the soldiers had Jesus wear?  (27:28)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C2E03-ED5E-4431-BADF-AF734CBD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Navy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Scarlet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1244655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5C0B-6CE6-49FB-828B-4404937B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color was the robe the soldiers had Jesus wear?  (27:28)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C2E03-ED5E-4431-BADF-AF734CBD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Navy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Scarlet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2925839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F00E0-168A-489F-B8D8-C993F517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two items the soldiers put on Jesus before He was crucified?  (27:28-31)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A557-474F-4B81-A2DD-4A356CA5C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crown of thorns and a pair of shoes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crown of thorns and a necklace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crown of thorns and a scarlet robe</a:t>
            </a:r>
          </a:p>
        </p:txBody>
      </p:sp>
    </p:spTree>
    <p:extLst>
      <p:ext uri="{BB962C8B-B14F-4D97-AF65-F5344CB8AC3E}">
        <p14:creationId xmlns:p14="http://schemas.microsoft.com/office/powerpoint/2010/main" val="784910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F00E0-168A-489F-B8D8-C993F517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two items the soldiers put on Jesus before He was crucified?  (27:28-31)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A557-474F-4B81-A2DD-4A356CA5C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crown of thorns and a pair of shoes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crown of thorns and a necklace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crown of thorns and a scarlet robe</a:t>
            </a:r>
          </a:p>
        </p:txBody>
      </p:sp>
    </p:spTree>
    <p:extLst>
      <p:ext uri="{BB962C8B-B14F-4D97-AF65-F5344CB8AC3E}">
        <p14:creationId xmlns:p14="http://schemas.microsoft.com/office/powerpoint/2010/main" val="239396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92BF-713D-498E-A807-72D23BA0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Pilate asked, “Are you the king of the Jews?”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96519-FA71-42AF-AF5C-8E1392410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have said 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 you want to know?”</a:t>
            </a:r>
          </a:p>
        </p:txBody>
      </p:sp>
    </p:spTree>
    <p:extLst>
      <p:ext uri="{BB962C8B-B14F-4D97-AF65-F5344CB8AC3E}">
        <p14:creationId xmlns:p14="http://schemas.microsoft.com/office/powerpoint/2010/main" val="41149454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EE199-73C7-46A9-96B4-9B1E1F29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do right before they took Jesus to be crucified?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4E39-88BF-420C-AF5A-1980451A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Stepped on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Spit on Him and struck Him on the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Dragged Him around Jerusalem</a:t>
            </a:r>
          </a:p>
        </p:txBody>
      </p:sp>
    </p:spTree>
    <p:extLst>
      <p:ext uri="{BB962C8B-B14F-4D97-AF65-F5344CB8AC3E}">
        <p14:creationId xmlns:p14="http://schemas.microsoft.com/office/powerpoint/2010/main" val="18668928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EE199-73C7-46A9-96B4-9B1E1F29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do right before they took Jesus to be crucified?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4E39-88BF-420C-AF5A-1980451A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Stepped on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Spit on Him and struck Him on the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Dragged Him around Jerusalem</a:t>
            </a:r>
          </a:p>
        </p:txBody>
      </p:sp>
    </p:spTree>
    <p:extLst>
      <p:ext uri="{BB962C8B-B14F-4D97-AF65-F5344CB8AC3E}">
        <p14:creationId xmlns:p14="http://schemas.microsoft.com/office/powerpoint/2010/main" val="21382120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E093-C037-4D43-96D7-E536AB64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“What shall I do, then, with …”  (Matthew 27:22a)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8609-6B1D-47B5-A1E3-A1B14197D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Judas the betrayer?”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Jesus who is called the Messiah?”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Jesus who is called the Son of Man?”</a:t>
            </a:r>
          </a:p>
        </p:txBody>
      </p:sp>
    </p:spTree>
    <p:extLst>
      <p:ext uri="{BB962C8B-B14F-4D97-AF65-F5344CB8AC3E}">
        <p14:creationId xmlns:p14="http://schemas.microsoft.com/office/powerpoint/2010/main" val="14416914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E093-C037-4D43-96D7-E536AB64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“What shall I do, then, with …”  (Matthew 27:22a)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8609-6B1D-47B5-A1E3-A1B14197D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Judas the betrayer?”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Jesus who is called the Messiah?”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Jesus who is called the Son of Man?”</a:t>
            </a:r>
          </a:p>
        </p:txBody>
      </p:sp>
    </p:spTree>
    <p:extLst>
      <p:ext uri="{BB962C8B-B14F-4D97-AF65-F5344CB8AC3E}">
        <p14:creationId xmlns:p14="http://schemas.microsoft.com/office/powerpoint/2010/main" val="231847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92BF-713D-498E-A807-72D23BA0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Pilate asked, “Are you the king of the Jews?”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96519-FA71-42AF-AF5C-8E1392410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have said 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 you want to know?”</a:t>
            </a:r>
          </a:p>
        </p:txBody>
      </p:sp>
    </p:spTree>
    <p:extLst>
      <p:ext uri="{BB962C8B-B14F-4D97-AF65-F5344CB8AC3E}">
        <p14:creationId xmlns:p14="http://schemas.microsoft.com/office/powerpoint/2010/main" val="425248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646C-2BBC-4990-BBE9-E88A6D18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was accused by the chief priests and elders, what did He do?  (27:12)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9FC41-BB52-495C-898D-0CC8C1F2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Said, “I am the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no answer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Cut off a guard’s ear with a sword</a:t>
            </a:r>
          </a:p>
        </p:txBody>
      </p:sp>
    </p:spTree>
    <p:extLst>
      <p:ext uri="{BB962C8B-B14F-4D97-AF65-F5344CB8AC3E}">
        <p14:creationId xmlns:p14="http://schemas.microsoft.com/office/powerpoint/2010/main" val="315420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646C-2BBC-4990-BBE9-E88A6D18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was accused by the chief priests and elders, what did He do?  (27:12)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9FC41-BB52-495C-898D-0CC8C1F2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Said, “I am the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Gave no answer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Cut off a guard’s ear with a sword</a:t>
            </a:r>
          </a:p>
        </p:txBody>
      </p:sp>
    </p:spTree>
    <p:extLst>
      <p:ext uri="{BB962C8B-B14F-4D97-AF65-F5344CB8AC3E}">
        <p14:creationId xmlns:p14="http://schemas.microsoft.com/office/powerpoint/2010/main" val="540952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FFCA-52E8-4CB2-B032-7F96E2EE2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Pilate feel when Jesus did not reply to a single charge?  (27:14)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1A539-861C-4900-B2B7-B64876637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Satisfied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Amazed</a:t>
            </a:r>
          </a:p>
        </p:txBody>
      </p:sp>
    </p:spTree>
    <p:extLst>
      <p:ext uri="{BB962C8B-B14F-4D97-AF65-F5344CB8AC3E}">
        <p14:creationId xmlns:p14="http://schemas.microsoft.com/office/powerpoint/2010/main" val="150757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FFCA-52E8-4CB2-B032-7F96E2EE2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Pilate feel when Jesus did not reply to a single charge?  (27:14)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1A539-861C-4900-B2B7-B64876637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Satisfied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Amazed</a:t>
            </a:r>
          </a:p>
        </p:txBody>
      </p:sp>
    </p:spTree>
    <p:extLst>
      <p:ext uri="{BB962C8B-B14F-4D97-AF65-F5344CB8AC3E}">
        <p14:creationId xmlns:p14="http://schemas.microsoft.com/office/powerpoint/2010/main" val="35846719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1112</Words>
  <Application>Microsoft Office PowerPoint</Application>
  <PresentationFormat>On-screen Show (4:3)</PresentationFormat>
  <Paragraphs>170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Matthew Dig Site 18</vt:lpstr>
      <vt:lpstr>Who asked Jesus, “Are you the king of the Jews?”  (27:11)</vt:lpstr>
      <vt:lpstr>Who asked Jesus, “Are you the king of the Jews?”  (27:11)</vt:lpstr>
      <vt:lpstr>What did Jesus say when Pilate asked, “Are you the king of the Jews?” (27:11)</vt:lpstr>
      <vt:lpstr>What did Jesus say when Pilate asked, “Are you the king of the Jews?” (27:11)</vt:lpstr>
      <vt:lpstr>When Jesus was accused by the chief priests and elders, what did He do?  (27:12)</vt:lpstr>
      <vt:lpstr>When Jesus was accused by the chief priests and elders, what did He do?  (27:12)</vt:lpstr>
      <vt:lpstr>How did Pilate feel when Jesus did not reply to a single charge?  (27:14)</vt:lpstr>
      <vt:lpstr>How did Pilate feel when Jesus did not reply to a single charge?  (27:14)</vt:lpstr>
      <vt:lpstr>What custom did the governor have at the festival?  (27:15)</vt:lpstr>
      <vt:lpstr>What custom did the governor have at the festival?  (27:15)</vt:lpstr>
      <vt:lpstr>What was the name of the well-known prisoner Pilate offered to release? (27:16)</vt:lpstr>
      <vt:lpstr>What was the name of the well-known prisoner Pilate offered to release? (27:16)</vt:lpstr>
      <vt:lpstr>What prisoners did Pilate present to the crowd?  (27:17)</vt:lpstr>
      <vt:lpstr>What prisoners did Pilate present to the crowd?  (27:17)</vt:lpstr>
      <vt:lpstr>Why did the people hand Jesus over to Pilate?  (27:18)</vt:lpstr>
      <vt:lpstr>Why did the people hand Jesus over to Pilate?  (27:18)</vt:lpstr>
      <vt:lpstr>Who told Pilate to have nothing to do with Jesus?  (27:19)</vt:lpstr>
      <vt:lpstr>Who told Pilate to have nothing to do with Jesus?  (27:19)</vt:lpstr>
      <vt:lpstr>Who said “I have suffered a great deal today in a dream because of him”? (27:19)</vt:lpstr>
      <vt:lpstr>Who said “I have suffered a great deal today in a dream because of him”? (27:19)</vt:lpstr>
      <vt:lpstr>Who persuaded the crowd to ask for Barabbas to be released?  (27:20)</vt:lpstr>
      <vt:lpstr>Who persuaded the crowd to ask for Barabbas to be released?  (27:20)</vt:lpstr>
      <vt:lpstr>What did the crowd tell Pilate to do with Jesus?  (27:22)</vt:lpstr>
      <vt:lpstr>What did the crowd tell Pilate to do with Jesus?  (27:22)</vt:lpstr>
      <vt:lpstr>After Pilate tried to defend Jesus, how did the crowd react?  (27:23-24)</vt:lpstr>
      <vt:lpstr>After Pilate tried to defend Jesus, how did the crowd react?  (27:23-24)</vt:lpstr>
      <vt:lpstr>What did Pilate do to prove his innocence? (27:24)</vt:lpstr>
      <vt:lpstr>What did Pilate do to prove his innocence? (27:24)</vt:lpstr>
      <vt:lpstr>Who said “His blood is on us and on our children!”?  (27:25)</vt:lpstr>
      <vt:lpstr>Who said “His blood is on us and on our children!”?  (27:25)</vt:lpstr>
      <vt:lpstr>Where did the governor’s soldiers take Jesus?  (27:27)</vt:lpstr>
      <vt:lpstr>Where did the governor’s soldiers take Jesus?  (27:27)</vt:lpstr>
      <vt:lpstr>Who said “Hail, king of the Jews”?  (27:27-29)</vt:lpstr>
      <vt:lpstr>Who said “Hail, king of the Jews”?  (27:27-29)</vt:lpstr>
      <vt:lpstr>What color was the robe the soldiers had Jesus wear?  (27:28)</vt:lpstr>
      <vt:lpstr>What color was the robe the soldiers had Jesus wear?  (27:28)</vt:lpstr>
      <vt:lpstr>What were two items the soldiers put on Jesus before He was crucified?  (27:28-31)</vt:lpstr>
      <vt:lpstr>What were two items the soldiers put on Jesus before He was crucified?  (27:28-31)</vt:lpstr>
      <vt:lpstr>What did the soldiers do right before they took Jesus to be crucified?  (27:30-31)</vt:lpstr>
      <vt:lpstr>What did the soldiers do right before they took Jesus to be crucified?  (27:30-31)</vt:lpstr>
      <vt:lpstr>Finish this verse:  “What shall I do, then, with …”  (Matthew 27:22a)</vt:lpstr>
      <vt:lpstr>Finish this verse:  “What shall I do, then, with …”  (Matthew 27:22a)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2017-06-30T23:19:10Z</dcterms:modified>
</cp:coreProperties>
</file>