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</a:t>
            </a:r>
            <a:r>
              <a:rPr lang="en-US" sz="6000" b="1"/>
              <a:t>Site 19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393FF-38C4-4D09-9AD2-3F6132E9D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sign say above Jesus on the Cross?  (27:37)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C0B8F-4712-4EEA-9962-2BFE8322B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Jesus, the traitor.”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Jesus, the King of the Jews”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the man they call Jesus.”</a:t>
            </a:r>
          </a:p>
        </p:txBody>
      </p:sp>
    </p:spTree>
    <p:extLst>
      <p:ext uri="{BB962C8B-B14F-4D97-AF65-F5344CB8AC3E}">
        <p14:creationId xmlns:p14="http://schemas.microsoft.com/office/powerpoint/2010/main" val="273259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393FF-38C4-4D09-9AD2-3F6132E9D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sign say above Jesus on the Cross?  (27:37)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C0B8F-4712-4EEA-9962-2BFE8322B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Jesus, the traitor.”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“This is Jesus, the King of the Jews”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the man they call Jesus.”</a:t>
            </a:r>
          </a:p>
        </p:txBody>
      </p:sp>
    </p:spTree>
    <p:extLst>
      <p:ext uri="{BB962C8B-B14F-4D97-AF65-F5344CB8AC3E}">
        <p14:creationId xmlns:p14="http://schemas.microsoft.com/office/powerpoint/2010/main" val="108349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CE06A-75BE-46F6-890C-F12CCBF0B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crucified next to Jesus?  (27:38)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1D78B-CA4C-41EA-8FC9-C8DD1429F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Barabbas and 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rebels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John</a:t>
            </a:r>
          </a:p>
        </p:txBody>
      </p:sp>
    </p:spTree>
    <p:extLst>
      <p:ext uri="{BB962C8B-B14F-4D97-AF65-F5344CB8AC3E}">
        <p14:creationId xmlns:p14="http://schemas.microsoft.com/office/powerpoint/2010/main" val="454816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CE06A-75BE-46F6-890C-F12CCBF0B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crucified next to Jesus?  (27:38)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1D78B-CA4C-41EA-8FC9-C8DD1429F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Barabbas and 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Two rebels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John</a:t>
            </a:r>
          </a:p>
        </p:txBody>
      </p:sp>
    </p:spTree>
    <p:extLst>
      <p:ext uri="{BB962C8B-B14F-4D97-AF65-F5344CB8AC3E}">
        <p14:creationId xmlns:p14="http://schemas.microsoft.com/office/powerpoint/2010/main" val="1835823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3F013-FA1D-4CED-87DA-9708DABB7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 “You who are going to destroy the temple and build it in three days, save yourself”?  (27:39-40)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8977D-CD89-461C-942F-97002B069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devil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crowd</a:t>
            </a:r>
          </a:p>
        </p:txBody>
      </p:sp>
    </p:spTree>
    <p:extLst>
      <p:ext uri="{BB962C8B-B14F-4D97-AF65-F5344CB8AC3E}">
        <p14:creationId xmlns:p14="http://schemas.microsoft.com/office/powerpoint/2010/main" val="2036217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3F013-FA1D-4CED-87DA-9708DABB7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 “You who are going to destroy the temple and build it in three days, save yourself”?  (27:39-40)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8977D-CD89-461C-942F-97002B069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devil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crowd</a:t>
            </a:r>
          </a:p>
        </p:txBody>
      </p:sp>
    </p:spTree>
    <p:extLst>
      <p:ext uri="{BB962C8B-B14F-4D97-AF65-F5344CB8AC3E}">
        <p14:creationId xmlns:p14="http://schemas.microsoft.com/office/powerpoint/2010/main" val="1238750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36FBC-9566-4B22-8346-EB4A3B19B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two rebels crucified next to Jesus do?  (27:44)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08AE2-69A2-40D7-BBED-943E817E0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heaped insults on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begged Jesus to forgive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333135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36FBC-9566-4B22-8346-EB4A3B19B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two rebels crucified next to Jesus do?  (27:44)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08AE2-69A2-40D7-BBED-943E817E0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heaped insults on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begged Jesus to forgive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205461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8BF6C-9F8B-458E-866D-A6B229224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about three in the afternoon?  (27:46)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A2FF5-FE96-4807-B823-7906BE6B4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cried out, “My God, my God, why have you forsaken me?”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was saved from the Cross by angels.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Jesus’ disciples ran away.</a:t>
            </a:r>
          </a:p>
        </p:txBody>
      </p:sp>
    </p:spTree>
    <p:extLst>
      <p:ext uri="{BB962C8B-B14F-4D97-AF65-F5344CB8AC3E}">
        <p14:creationId xmlns:p14="http://schemas.microsoft.com/office/powerpoint/2010/main" val="2971987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8BF6C-9F8B-458E-866D-A6B229224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about three in the afternoon?  (27:46)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A2FF5-FE96-4807-B823-7906BE6B4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 cried out, “My God, my God, why have you forsaken me?”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was saved from the Cross by angels.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Jesus’ disciples ran away.</a:t>
            </a:r>
          </a:p>
        </p:txBody>
      </p:sp>
    </p:spTree>
    <p:extLst>
      <p:ext uri="{BB962C8B-B14F-4D97-AF65-F5344CB8AC3E}">
        <p14:creationId xmlns:p14="http://schemas.microsoft.com/office/powerpoint/2010/main" val="1009667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D0BD8-9DB7-4A7A-9733-868405D1F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forced to carry Jesus’ cross?  (27:32)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5499A-5EF4-4D43-A2FC-15F2B476A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Judas from Samaria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Jesus from Nazareth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Simon from Cyrene</a:t>
            </a:r>
          </a:p>
        </p:txBody>
      </p:sp>
    </p:spTree>
    <p:extLst>
      <p:ext uri="{BB962C8B-B14F-4D97-AF65-F5344CB8AC3E}">
        <p14:creationId xmlns:p14="http://schemas.microsoft.com/office/powerpoint/2010/main" val="3040440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0A33F-29B0-4872-A204-86F68ADB0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try to give Jesus when they thought He was calling to Elijah?  (27:47-48)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A3D9A-2B62-4833-9D7F-D3A32E007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Wine vinegar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841585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0A33F-29B0-4872-A204-86F68ADB0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try to give Jesus when they thought He was calling to Elijah?  (27:47-48)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A3D9A-2B62-4833-9D7F-D3A32E007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Wine vinegar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780231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1EF82-AC03-422E-9326-FEAC26D3E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just before Jesus gave up His spirit and died?  (27:50)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F27C2-B780-4A1A-9698-60C4750F0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cried out in a loud voice.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ate bread and drank juice.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prayed the Lord’s Prayer.</a:t>
            </a:r>
          </a:p>
        </p:txBody>
      </p:sp>
    </p:spTree>
    <p:extLst>
      <p:ext uri="{BB962C8B-B14F-4D97-AF65-F5344CB8AC3E}">
        <p14:creationId xmlns:p14="http://schemas.microsoft.com/office/powerpoint/2010/main" val="40495684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1EF82-AC03-422E-9326-FEAC26D3E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just before Jesus gave up His spirit and died?  (27:50)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F27C2-B780-4A1A-9698-60C4750F0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 cried out in a loud voice.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ate bread and drank juice.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prayed the Lord’s Prayer.</a:t>
            </a:r>
          </a:p>
        </p:txBody>
      </p:sp>
    </p:spTree>
    <p:extLst>
      <p:ext uri="{BB962C8B-B14F-4D97-AF65-F5344CB8AC3E}">
        <p14:creationId xmlns:p14="http://schemas.microsoft.com/office/powerpoint/2010/main" val="3795856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8C716-87C8-455D-AC41-1DAF771D0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Jesus died, what happened to the Temple?  (27:50-51)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6013D-9828-427D-9759-06F8AAABA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Temple was destroyed.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temple curtain was torn from top to bottom.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Temple was burned down.</a:t>
            </a:r>
          </a:p>
        </p:txBody>
      </p:sp>
    </p:spTree>
    <p:extLst>
      <p:ext uri="{BB962C8B-B14F-4D97-AF65-F5344CB8AC3E}">
        <p14:creationId xmlns:p14="http://schemas.microsoft.com/office/powerpoint/2010/main" val="2948738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8C716-87C8-455D-AC41-1DAF771D0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Jesus died, what happened to the Temple?  (27:50-51)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6013D-9828-427D-9759-06F8AAABA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Temple was destroyed.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temple curtain was torn from top to bottom.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Temple was burned down.</a:t>
            </a:r>
          </a:p>
        </p:txBody>
      </p:sp>
    </p:spTree>
    <p:extLst>
      <p:ext uri="{BB962C8B-B14F-4D97-AF65-F5344CB8AC3E}">
        <p14:creationId xmlns:p14="http://schemas.microsoft.com/office/powerpoint/2010/main" val="34512684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583E5-C0FB-4CAF-A9EA-5F16DD465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the following happened when Jesus died?  (27:50-52)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AB53B-1CEA-4E0D-8AB6-4006CB50E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earth shook, the rocks split.”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tombs broke open and holy people were raised to life.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6210657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583E5-C0FB-4CAF-A9EA-5F16DD465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the following happened when Jesus died?  (27:50-52)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AB53B-1CEA-4E0D-8AB6-4006CB50E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earth shook, the rocks split.”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tombs broke open and holy people were raised to life.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4800551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6FF58-8D11-4E83-8842-B8170C9A4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holy people who were raised from the dead do?  (27:52-53)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9039D-9899-4652-AD22-60C293CEE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appeared to many in the holy city.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healed the sick.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preached the gospel.</a:t>
            </a:r>
          </a:p>
        </p:txBody>
      </p:sp>
    </p:spTree>
    <p:extLst>
      <p:ext uri="{BB962C8B-B14F-4D97-AF65-F5344CB8AC3E}">
        <p14:creationId xmlns:p14="http://schemas.microsoft.com/office/powerpoint/2010/main" val="32116807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6FF58-8D11-4E83-8842-B8170C9A4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holy people who were raised from the dead do?  (27:52-53)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9039D-9899-4652-AD22-60C293CEE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appeared to many in the holy city.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healed the sick.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preached the gospel.</a:t>
            </a:r>
          </a:p>
        </p:txBody>
      </p:sp>
    </p:spTree>
    <p:extLst>
      <p:ext uri="{BB962C8B-B14F-4D97-AF65-F5344CB8AC3E}">
        <p14:creationId xmlns:p14="http://schemas.microsoft.com/office/powerpoint/2010/main" val="1081300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D0BD8-9DB7-4A7A-9733-868405D1F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forced to carry Jesus’ cross?  (27:32)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5499A-5EF4-4D43-A2FC-15F2B476A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Judas from Samaria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Jesus from Nazareth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Simon from Cyrene</a:t>
            </a:r>
          </a:p>
        </p:txBody>
      </p:sp>
    </p:spTree>
    <p:extLst>
      <p:ext uri="{BB962C8B-B14F-4D97-AF65-F5344CB8AC3E}">
        <p14:creationId xmlns:p14="http://schemas.microsoft.com/office/powerpoint/2010/main" val="15451362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281BC-7F42-4221-BD52-00C3698F7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613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did the centurion and those guarding Jesus say Jesus was the Son of God?  (27:54)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781F0-CDB8-4FC8-8900-B649CC76A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Jesus rose from the dead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they “saw the earthquake and all that happened”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5080499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281BC-7F42-4221-BD52-00C3698F7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613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did the centurion and those guarding Jesus say Jesus was the Son of God?  (27:54)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781F0-CDB8-4FC8-8900-B649CC76A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Jesus rose from the dead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When they “saw the earthquake and all that happened”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5435833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9B35E-995B-4AEB-A16C-4B453D17D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74" y="914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Mary Magdalene, Mary the mother of James and Joseph, and the mother of James and John follow Jesus from Galilee?  (27:55-56)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737E5-68FF-4C25-96DF-2B5AE6EEE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574" y="31242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care for his needs”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ask Jesus to heal them”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4207070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9B35E-995B-4AEB-A16C-4B453D17D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74" y="914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Mary Magdalene, Mary the mother of James and Joseph, and the mother of James and John follow Jesus from Galilee?  (27:55-56)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737E5-68FF-4C25-96DF-2B5AE6EEE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574" y="31242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“To care for his needs”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ask Jesus to heal them”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5226607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3079D-0465-4FC4-AC66-18192BFD7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06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“For God so loved the world that he gave his one and only Son, that whoever…”  (John 3:16)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AF467-2965-4877-97DA-9ADC834FE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knows him, knows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believes in him shall not perish but have eternal life.”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shares his love, love will be shown to him.”</a:t>
            </a:r>
          </a:p>
        </p:txBody>
      </p:sp>
    </p:spTree>
    <p:extLst>
      <p:ext uri="{BB962C8B-B14F-4D97-AF65-F5344CB8AC3E}">
        <p14:creationId xmlns:p14="http://schemas.microsoft.com/office/powerpoint/2010/main" val="28054540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3079D-0465-4FC4-AC66-18192BFD7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06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“For God so loved the world that he gave his one and only Son, that whoever…”  (John 3:16)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AF467-2965-4877-97DA-9ADC834FE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knows him, knows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believes in him shall not perish but have eternal life.”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shares his love, love will be shown to him.”</a:t>
            </a:r>
          </a:p>
        </p:txBody>
      </p:sp>
    </p:spTree>
    <p:extLst>
      <p:ext uri="{BB962C8B-B14F-4D97-AF65-F5344CB8AC3E}">
        <p14:creationId xmlns:p14="http://schemas.microsoft.com/office/powerpoint/2010/main" val="3936181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CD35E-879A-4673-9DE3-9023122D3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they take Jesus to crucify Him? (27:33)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0C47C-A947-4899-8F74-D67FF6C11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Galilee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Golgotha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Dead Sea</a:t>
            </a:r>
          </a:p>
        </p:txBody>
      </p:sp>
    </p:spTree>
    <p:extLst>
      <p:ext uri="{BB962C8B-B14F-4D97-AF65-F5344CB8AC3E}">
        <p14:creationId xmlns:p14="http://schemas.microsoft.com/office/powerpoint/2010/main" val="2089494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CD35E-879A-4673-9DE3-9023122D3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they take Jesus to crucify Him? (27:33)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0C47C-A947-4899-8F74-D67FF6C11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Galilee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Golgotha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Dead Sea</a:t>
            </a:r>
          </a:p>
        </p:txBody>
      </p:sp>
    </p:spTree>
    <p:extLst>
      <p:ext uri="{BB962C8B-B14F-4D97-AF65-F5344CB8AC3E}">
        <p14:creationId xmlns:p14="http://schemas.microsoft.com/office/powerpoint/2010/main" val="62011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4EC0F-A91C-4B37-94A1-030A70669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soldiers offer Jesus to drink once they got to Golgotha?  (27:33-34)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B1F4F-F265-4033-A3C8-4D89478C8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Bread and juice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Wine mixed with gall</a:t>
            </a:r>
          </a:p>
        </p:txBody>
      </p:sp>
    </p:spTree>
    <p:extLst>
      <p:ext uri="{BB962C8B-B14F-4D97-AF65-F5344CB8AC3E}">
        <p14:creationId xmlns:p14="http://schemas.microsoft.com/office/powerpoint/2010/main" val="4007407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4EC0F-A91C-4B37-94A1-030A70669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soldiers offer Jesus to drink once they got to Golgotha?  (27:33-34)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B1F4F-F265-4033-A3C8-4D89478C8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Bread and juice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Wine mixed with gall</a:t>
            </a:r>
          </a:p>
        </p:txBody>
      </p:sp>
    </p:spTree>
    <p:extLst>
      <p:ext uri="{BB962C8B-B14F-4D97-AF65-F5344CB8AC3E}">
        <p14:creationId xmlns:p14="http://schemas.microsoft.com/office/powerpoint/2010/main" val="96462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0A2DF-F163-4433-808F-0F4EDEDCE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soldiers do with Jesus’ clothing?  (27:35)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470A6-D81F-4F1A-B279-9FB4CC16F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divided up his clothes by casting lots.”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sold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gave them to the poor.”</a:t>
            </a:r>
          </a:p>
        </p:txBody>
      </p:sp>
    </p:spTree>
    <p:extLst>
      <p:ext uri="{BB962C8B-B14F-4D97-AF65-F5344CB8AC3E}">
        <p14:creationId xmlns:p14="http://schemas.microsoft.com/office/powerpoint/2010/main" val="4018110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0A2DF-F163-4433-808F-0F4EDEDCE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soldiers do with Jesus’ clothing?  (27:35)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470A6-D81F-4F1A-B279-9FB4CC16F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“They divided up his clothes by casting lots.”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sold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gave them to the poor.”</a:t>
            </a:r>
          </a:p>
        </p:txBody>
      </p:sp>
    </p:spTree>
    <p:extLst>
      <p:ext uri="{BB962C8B-B14F-4D97-AF65-F5344CB8AC3E}">
        <p14:creationId xmlns:p14="http://schemas.microsoft.com/office/powerpoint/2010/main" val="34937579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1166</Words>
  <Application>Microsoft Office PowerPoint</Application>
  <PresentationFormat>On-screen Show (4:3)</PresentationFormat>
  <Paragraphs>138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1_Office Theme</vt:lpstr>
      <vt:lpstr>Matthew Dig Site 19</vt:lpstr>
      <vt:lpstr>Who was forced to carry Jesus’ cross?  (27:32)</vt:lpstr>
      <vt:lpstr>Who was forced to carry Jesus’ cross?  (27:32)</vt:lpstr>
      <vt:lpstr>Where did they take Jesus to crucify Him? (27:33)</vt:lpstr>
      <vt:lpstr>Where did they take Jesus to crucify Him? (27:33)</vt:lpstr>
      <vt:lpstr>What did the soldiers offer Jesus to drink once they got to Golgotha?  (27:33-34)</vt:lpstr>
      <vt:lpstr>What did the soldiers offer Jesus to drink once they got to Golgotha?  (27:33-34)</vt:lpstr>
      <vt:lpstr>What did the soldiers do with Jesus’ clothing?  (27:35)</vt:lpstr>
      <vt:lpstr>What did the soldiers do with Jesus’ clothing?  (27:35)</vt:lpstr>
      <vt:lpstr>What did the sign say above Jesus on the Cross?  (27:37)</vt:lpstr>
      <vt:lpstr>What did the sign say above Jesus on the Cross?  (27:37)</vt:lpstr>
      <vt:lpstr>Who was crucified next to Jesus?  (27:38)</vt:lpstr>
      <vt:lpstr>Who was crucified next to Jesus?  (27:38)</vt:lpstr>
      <vt:lpstr>Who said “You who are going to destroy the temple and build it in three days, save yourself”?  (27:39-40)</vt:lpstr>
      <vt:lpstr>Who said “You who are going to destroy the temple and build it in three days, save yourself”?  (27:39-40)</vt:lpstr>
      <vt:lpstr>What did the two rebels crucified next to Jesus do?  (27:44)</vt:lpstr>
      <vt:lpstr>What did the two rebels crucified next to Jesus do?  (27:44)</vt:lpstr>
      <vt:lpstr>What happened about three in the afternoon?  (27:46)</vt:lpstr>
      <vt:lpstr>What happened about three in the afternoon?  (27:46)</vt:lpstr>
      <vt:lpstr>What did the people try to give Jesus when they thought He was calling to Elijah?  (27:47-48)</vt:lpstr>
      <vt:lpstr>What did the people try to give Jesus when they thought He was calling to Elijah?  (27:47-48)</vt:lpstr>
      <vt:lpstr>What happened just before Jesus gave up His spirit and died?  (27:50)</vt:lpstr>
      <vt:lpstr>What happened just before Jesus gave up His spirit and died?  (27:50)</vt:lpstr>
      <vt:lpstr>When Jesus died, what happened to the Temple?  (27:50-51)</vt:lpstr>
      <vt:lpstr>When Jesus died, what happened to the Temple?  (27:50-51)</vt:lpstr>
      <vt:lpstr>Which of the following happened when Jesus died?  (27:50-52)</vt:lpstr>
      <vt:lpstr>Which of the following happened when Jesus died?  (27:50-52)</vt:lpstr>
      <vt:lpstr>What did the holy people who were raised from the dead do?  (27:52-53)</vt:lpstr>
      <vt:lpstr>What did the holy people who were raised from the dead do?  (27:52-53)</vt:lpstr>
      <vt:lpstr>When did the centurion and those guarding Jesus say Jesus was the Son of God?  (27:54)</vt:lpstr>
      <vt:lpstr>When did the centurion and those guarding Jesus say Jesus was the Son of God?  (27:54)</vt:lpstr>
      <vt:lpstr>Why did Mary Magdalene, Mary the mother of James and Joseph, and the mother of James and John follow Jesus from Galilee?  (27:55-56)</vt:lpstr>
      <vt:lpstr>Why did Mary Magdalene, Mary the mother of James and Joseph, and the mother of James and John follow Jesus from Galilee?  (27:55-56)</vt:lpstr>
      <vt:lpstr>Finish this verse:  “For God so loved the world that he gave his one and only Son, that whoever…”  (John 3:16)</vt:lpstr>
      <vt:lpstr>Finish this verse:  “For God so loved the world that he gave his one and only Son, that whoever…”  (John 3:16)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11</cp:revision>
  <dcterms:created xsi:type="dcterms:W3CDTF">2016-04-16T17:22:52Z</dcterms:created>
  <dcterms:modified xsi:type="dcterms:W3CDTF">2017-06-30T23:01:53Z</dcterms:modified>
</cp:coreProperties>
</file>